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4"/>
  </p:notesMasterIdLst>
  <p:sldIdLst>
    <p:sldId id="28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</p:sldIdLst>
  <p:sldSz cx="9144000" cy="5143500" type="screen16x9"/>
  <p:notesSz cx="6858000" cy="9144000"/>
  <p:embeddedFontLst>
    <p:embeddedFont>
      <p:font typeface="Economica" panose="020B0604020202020204" charset="0"/>
      <p:regular r:id="rId35"/>
      <p:bold r:id="rId36"/>
      <p:italic r:id="rId37"/>
      <p:boldItalic r:id="rId38"/>
    </p:embeddedFont>
    <p:embeddedFont>
      <p:font typeface="Open Sans" panose="020B0604020202020204" charset="0"/>
      <p:regular r:id="rId39"/>
      <p:bold r:id="rId40"/>
      <p:italic r:id="rId41"/>
      <p:boldItalic r:id="rId4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7" d="100"/>
          <a:sy n="157" d="100"/>
        </p:scale>
        <p:origin x="-294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42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4.fntdata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3.fntdata"/><Relationship Id="rId40" Type="http://schemas.openxmlformats.org/officeDocument/2006/relationships/font" Target="fonts/font6.fntdata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1.fntdata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4516572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Shape 2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4012" y="756700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1" name="Shape 11"/>
          <p:cNvSpPr/>
          <p:nvPr/>
        </p:nvSpPr>
        <p:spPr>
          <a:xfrm rot="10800000">
            <a:off x="5318350" y="32667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044700" y="1444255"/>
            <a:ext cx="3054600" cy="15371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flipH="1">
            <a:off x="7595937" y="4602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7" name="Shape 17"/>
          <p:cNvSpPr/>
          <p:nvPr/>
        </p:nvSpPr>
        <p:spPr>
          <a:xfrm rot="10800000" flipH="1">
            <a:off x="466425" y="35583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311700" y="1399399"/>
            <a:ext cx="2808000" cy="2784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3" name="Shape 4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200" cy="1574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Open Sans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 lang="en" sz="1000">
              <a:solidFill>
                <a:schemeClr val="dk1"/>
              </a:solidFill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55576" y="339502"/>
            <a:ext cx="74888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/>
              <a:t>Objective: activate students' English by discussing relevant topics on environmental issues </a:t>
            </a:r>
          </a:p>
          <a:p>
            <a:r>
              <a:rPr lang="en-US" altLang="ko-KR" dirty="0"/>
              <a:t/>
            </a:r>
            <a:br>
              <a:rPr lang="en-US" altLang="ko-KR" dirty="0"/>
            </a:br>
            <a:endParaRPr lang="en-US" altLang="ko-KR" dirty="0"/>
          </a:p>
          <a:p>
            <a:r>
              <a:rPr lang="en-US" altLang="ko-KR" dirty="0"/>
              <a:t>First, play the word guessing game. Split students into groups of 4 or 5. Each slide on the </a:t>
            </a:r>
            <a:r>
              <a:rPr lang="en-US" altLang="ko-KR" dirty="0" err="1"/>
              <a:t>powerpoint</a:t>
            </a:r>
            <a:r>
              <a:rPr lang="en-US" altLang="ko-KR" dirty="0"/>
              <a:t> has a picture of a natural disaster -- most students should be able to guess the word. (15 - 20 minutes). Some words are more challenging than others so the teacher should use a bit more time to describe the word for students. The last slide should have the topic that will be covered in the lesson: global warming and climate change. </a:t>
            </a:r>
          </a:p>
          <a:p>
            <a:r>
              <a:rPr lang="en-US" altLang="ko-KR" dirty="0"/>
              <a:t/>
            </a:r>
            <a:br>
              <a:rPr lang="en-US" altLang="ko-KR" dirty="0"/>
            </a:br>
            <a:endParaRPr lang="en-US" altLang="ko-KR" dirty="0"/>
          </a:p>
          <a:p>
            <a:r>
              <a:rPr lang="en-US" altLang="ko-KR" dirty="0"/>
              <a:t>Second, teach mini lesson on climate change effects in Korea. (15 min)</a:t>
            </a:r>
          </a:p>
          <a:p>
            <a:r>
              <a:rPr lang="en-US" altLang="ko-KR" dirty="0"/>
              <a:t>Explain to students their project: create a poster to help prevent climate change. </a:t>
            </a:r>
          </a:p>
          <a:p>
            <a:r>
              <a:rPr lang="en-US" altLang="ko-KR" dirty="0"/>
              <a:t>**I can send some photos over for reference**</a:t>
            </a:r>
          </a:p>
          <a:p>
            <a:r>
              <a:rPr lang="en-US" altLang="ko-KR" dirty="0"/>
              <a:t>Students can start this but will need to finish in the next class period. Then, they should receive some time to practice with their group about their presentation. </a:t>
            </a:r>
          </a:p>
          <a:p>
            <a:r>
              <a:rPr lang="en-US" altLang="ko-KR" dirty="0"/>
              <a:t/>
            </a:r>
            <a:br>
              <a:rPr lang="en-US" altLang="ko-KR" dirty="0"/>
            </a:br>
            <a:endParaRPr lang="en-US" altLang="ko-KR" dirty="0"/>
          </a:p>
          <a:p>
            <a:r>
              <a:rPr lang="en-US" altLang="ko-KR" dirty="0"/>
              <a:t>Presentations usually take the whole class period. </a:t>
            </a:r>
            <a:endParaRPr lang="en-US" altLang="ko-KR" dirty="0" smtClean="0"/>
          </a:p>
          <a:p>
            <a:endParaRPr lang="en-US" altLang="ko-KR" b="1" i="1" dirty="0"/>
          </a:p>
          <a:p>
            <a:r>
              <a:rPr lang="en-US" altLang="ko-KR" b="1" i="1" dirty="0" smtClean="0"/>
              <a:t>- Mai Tong Yang</a:t>
            </a:r>
            <a:endParaRPr lang="en-US" altLang="ko-KR" b="1" i="1" dirty="0"/>
          </a:p>
        </p:txBody>
      </p:sp>
    </p:spTree>
    <p:extLst>
      <p:ext uri="{BB962C8B-B14F-4D97-AF65-F5344CB8AC3E}">
        <p14:creationId xmlns:p14="http://schemas.microsoft.com/office/powerpoint/2010/main" val="548724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800" b="1"/>
              <a:t>Do you notice more smog than before?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" sz="4800" b="1"/>
              <a:t>Do you think last winter was warmer than usual?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" sz="4800" b="1"/>
              <a:t>Do you think humans are causing more natural disasters?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311700" y="9457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6000" b="1"/>
              <a:t>What is </a:t>
            </a:r>
            <a:r>
              <a:rPr lang="en" sz="6000" b="1" u="sng"/>
              <a:t>climate change</a:t>
            </a:r>
            <a:r>
              <a:rPr lang="en" sz="6000" b="1"/>
              <a:t>?</a:t>
            </a:r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311700" y="1995000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800" b="1"/>
              <a:t>Climate change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/>
              <a:t>The pattern of the weather is changing around the world -- causing more floods, droughts, wildfires, and typhoons.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283475" y="1430700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4800" b="1"/>
              <a:t>Where is the </a:t>
            </a:r>
            <a:r>
              <a:rPr lang="en" sz="4800" b="1" u="sng"/>
              <a:t>smog</a:t>
            </a:r>
            <a:r>
              <a:rPr lang="en" sz="4800" b="1"/>
              <a:t> in South Korea coming from?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xfrm>
            <a:off x="311700" y="2287000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6000" b="1"/>
              <a:t>What do you think causes climate change?</a:t>
            </a:r>
          </a:p>
        </p:txBody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311700" y="2041650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Some effects of having smog:</a:t>
            </a:r>
          </a:p>
        </p:txBody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57200" rtl="0">
              <a:spcBef>
                <a:spcPts val="0"/>
              </a:spcBef>
              <a:buSzPct val="100000"/>
            </a:pPr>
            <a:r>
              <a:rPr lang="en" sz="3600"/>
              <a:t>Bad air quality -- hard to breathe</a:t>
            </a:r>
          </a:p>
          <a:p>
            <a:pPr marL="457200" lvl="0" indent="-457200" rtl="0">
              <a:spcBef>
                <a:spcPts val="0"/>
              </a:spcBef>
              <a:buSzPct val="100000"/>
            </a:pPr>
            <a:r>
              <a:rPr lang="en" sz="3600"/>
              <a:t>More coughing</a:t>
            </a:r>
          </a:p>
          <a:p>
            <a:pPr marL="457200" lvl="0" indent="-457200" rtl="0">
              <a:spcBef>
                <a:spcPts val="0"/>
              </a:spcBef>
              <a:buSzPct val="100000"/>
            </a:pPr>
            <a:r>
              <a:rPr lang="en" sz="3600"/>
              <a:t>Lung damages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361100" y="238300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4800" b="1" u="sng"/>
              <a:t>Save planet Earth! </a:t>
            </a:r>
          </a:p>
        </p:txBody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/>
              <a:t>The world is depending on you to stop climate change. You must now try to save the world or else the human race will not survive. 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 u="sng"/>
              <a:t>You have $10,000...</a:t>
            </a:r>
          </a:p>
        </p:txBody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200" b="1"/>
              <a:t>Your team must create a plan to stop climate change. You will each have a poster to present in front of the class.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4800" b="1"/>
              <a:t>Please get into your groups. </a:t>
            </a:r>
          </a:p>
        </p:txBody>
      </p:sp>
      <p:pic>
        <p:nvPicPr>
          <p:cNvPr id="63" name="Shape 63" descr="group-004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05333" y="1076362"/>
            <a:ext cx="4566365" cy="34247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Example plan 1:</a:t>
            </a:r>
          </a:p>
        </p:txBody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/>
              <a:t>Decrease coal burning plants in South Korea to prevent smog.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Example plan 2:</a:t>
            </a:r>
          </a:p>
        </p:txBody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/>
              <a:t>Have the Korean government work with the Chinese government to decrease air pollution.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Example plan 3:</a:t>
            </a:r>
          </a:p>
        </p:txBody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/>
              <a:t>People should drive less, and use more public transportation.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>
            <a:off x="311700" y="1253850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800" b="1"/>
              <a:t>Use your poster to help explain your idea on how to stop climate change.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How you will be graded:</a:t>
            </a:r>
          </a:p>
        </p:txBody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SzPct val="100000"/>
              <a:buAutoNum type="arabicPeriod"/>
            </a:pPr>
            <a:r>
              <a:rPr lang="en" sz="3000" b="1"/>
              <a:t>Speaking -- everyone must speak, use a loud voice</a:t>
            </a:r>
          </a:p>
          <a:p>
            <a:pPr marL="457200" lvl="0" indent="-419100" rtl="0">
              <a:spcBef>
                <a:spcPts val="0"/>
              </a:spcBef>
              <a:buSzPct val="100000"/>
              <a:buAutoNum type="arabicPeriod"/>
            </a:pPr>
            <a:r>
              <a:rPr lang="en" sz="3000" b="1"/>
              <a:t>Teamwork - work together</a:t>
            </a:r>
          </a:p>
          <a:p>
            <a:pPr marL="457200" lvl="0" indent="-419100" rtl="0">
              <a:spcBef>
                <a:spcPts val="0"/>
              </a:spcBef>
              <a:buSzPct val="100000"/>
              <a:buAutoNum type="arabicPeriod"/>
            </a:pPr>
            <a:r>
              <a:rPr lang="en" sz="3000" b="1"/>
              <a:t>Poster </a:t>
            </a:r>
          </a:p>
          <a:p>
            <a:pPr marL="457200" lvl="0" indent="-419100">
              <a:spcBef>
                <a:spcPts val="0"/>
              </a:spcBef>
              <a:buSzPct val="100000"/>
              <a:buAutoNum type="arabicPeriod"/>
            </a:pPr>
            <a:r>
              <a:rPr lang="en" sz="3000" b="1"/>
              <a:t>Climate change idea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202" name="Shape 202" descr="climate change 1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13097" y="0"/>
            <a:ext cx="3317805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209" name="Shape 209" descr="climate change 2.jpe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52365" y="0"/>
            <a:ext cx="3639268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216" name="Shape 216" descr="cc1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54508" y="0"/>
            <a:ext cx="3634983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2" name="Shape 222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223" name="Shape 223" descr="cc2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55472" y="0"/>
            <a:ext cx="3633053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230" name="Shape 230" descr="cc3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86062" y="190500"/>
            <a:ext cx="3571875" cy="476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800" b="1"/>
              <a:t>Please take out your English notebooks. 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70" name="Shape 70" descr="notebook 1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32148" y="1185048"/>
            <a:ext cx="5438157" cy="361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6" name="Shape 236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237" name="Shape 237" descr="cc4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52955" y="0"/>
            <a:ext cx="4238089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244" name="Shape 244" descr="cc5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90701" y="0"/>
            <a:ext cx="3562597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0" name="Shape 250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251" name="Shape 251" descr="climate change 3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2800" y="141212"/>
            <a:ext cx="7064749" cy="470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4800" b="1">
                <a:latin typeface="Economica"/>
                <a:ea typeface="Economica"/>
                <a:cs typeface="Economica"/>
                <a:sym typeface="Economica"/>
              </a:rPr>
              <a:t>What kinds of natural disasters did we talk about in class?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 b="1"/>
              <a:t>In your team please write down all the natural disasters that were mentioned in class.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800" b="1"/>
              <a:t>Do you cough more than before?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800" b="1"/>
              <a:t>Do you wear masks more than before?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en" sz="3600" b="1">
                <a:solidFill>
                  <a:srgbClr val="0000FF"/>
                </a:solidFill>
              </a:rPr>
              <a:t>Please look outside. What kind of weather do you see today?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800" b="1"/>
              <a:t>Do you think last summer was hotter than usual?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333</Words>
  <Application>Microsoft Office PowerPoint</Application>
  <PresentationFormat>화면 슬라이드 쇼(16:9)</PresentationFormat>
  <Paragraphs>48</Paragraphs>
  <Slides>32</Slides>
  <Notes>31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32</vt:i4>
      </vt:variant>
    </vt:vector>
  </HeadingPairs>
  <TitlesOfParts>
    <vt:vector size="37" baseType="lpstr">
      <vt:lpstr>굴림</vt:lpstr>
      <vt:lpstr>Arial</vt:lpstr>
      <vt:lpstr>Economica</vt:lpstr>
      <vt:lpstr>Open Sans</vt:lpstr>
      <vt:lpstr>luxe</vt:lpstr>
      <vt:lpstr>PowerPoint 프레젠테이션</vt:lpstr>
      <vt:lpstr>Please get into your groups. </vt:lpstr>
      <vt:lpstr>Please take out your English notebooks.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What is climate change?</vt:lpstr>
      <vt:lpstr>Climate change</vt:lpstr>
      <vt:lpstr>Where is the smog in South Korea coming from?</vt:lpstr>
      <vt:lpstr>What do you think causes climate change?</vt:lpstr>
      <vt:lpstr>Some effects of having smog:</vt:lpstr>
      <vt:lpstr>Save planet Earth! </vt:lpstr>
      <vt:lpstr>You have $10,000...</vt:lpstr>
      <vt:lpstr>Example plan 1:</vt:lpstr>
      <vt:lpstr>Example plan 2:</vt:lpstr>
      <vt:lpstr>Example plan 3:</vt:lpstr>
      <vt:lpstr>Use your poster to help explain your idea on how to stop climate change.</vt:lpstr>
      <vt:lpstr>How you will be graded: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English Teacher</dc:creator>
  <cp:lastModifiedBy>English Teacher</cp:lastModifiedBy>
  <cp:revision>1</cp:revision>
  <dcterms:modified xsi:type="dcterms:W3CDTF">2017-05-19T02:55:56Z</dcterms:modified>
</cp:coreProperties>
</file>