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4"/>
  </p:notes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5143500" type="screen16x9"/>
  <p:notesSz cx="6858000" cy="9144000"/>
  <p:embeddedFontLst>
    <p:embeddedFont>
      <p:font typeface="Economica" panose="020B0604020202020204" charset="0"/>
      <p:regular r:id="rId35"/>
      <p:bold r:id="rId36"/>
      <p:italic r:id="rId37"/>
      <p:boldItalic r:id="rId38"/>
    </p:embeddedFont>
    <p:embeddedFont>
      <p:font typeface="Open Sans" panose="020B0604020202020204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1657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55576" y="33950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Objective: activate students' English by discussing relevant topics on environmental issues </a:t>
            </a:r>
          </a:p>
          <a:p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First, play the word guessing game. Split students into groups of 4 or 5. Each slide on the </a:t>
            </a:r>
            <a:r>
              <a:rPr lang="en-US" altLang="ko-KR" dirty="0" err="1"/>
              <a:t>powerpoint</a:t>
            </a:r>
            <a:r>
              <a:rPr lang="en-US" altLang="ko-KR" dirty="0"/>
              <a:t> has a picture of a natural disaster -- most students should be able to guess the word. (15 - 20 minutes). Some words are more challenging than others so the teacher should use a bit more time to describe the word for students. The last slide should have the topic that will be covered in the lesson: global warming and climate change. </a:t>
            </a:r>
          </a:p>
          <a:p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Second, teach mini lesson on climate change effects in Korea. (15 min)</a:t>
            </a:r>
          </a:p>
          <a:p>
            <a:r>
              <a:rPr lang="en-US" altLang="ko-KR" dirty="0"/>
              <a:t>Explain to students their project: create a poster to help prevent climate change. </a:t>
            </a:r>
          </a:p>
          <a:p>
            <a:r>
              <a:rPr lang="en-US" altLang="ko-KR" dirty="0"/>
              <a:t>**I can send some photos over for reference**</a:t>
            </a:r>
          </a:p>
          <a:p>
            <a:r>
              <a:rPr lang="en-US" altLang="ko-KR" dirty="0"/>
              <a:t>Students can start this but will need to finish in the next class period. Then, they should receive some time to practice with their group about their presentation. </a:t>
            </a:r>
          </a:p>
          <a:p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Presentations usually take the whole class period. </a:t>
            </a:r>
            <a:endParaRPr lang="en-US" altLang="ko-KR" dirty="0" smtClean="0"/>
          </a:p>
          <a:p>
            <a:endParaRPr lang="en-US" altLang="ko-KR" b="1" i="1" dirty="0"/>
          </a:p>
          <a:p>
            <a:r>
              <a:rPr lang="en-US" altLang="ko-KR" b="1" i="1" dirty="0" smtClean="0"/>
              <a:t>- Mai Tong Yang</a:t>
            </a:r>
            <a:endParaRPr lang="en-US" altLang="ko-KR" b="1" i="1" dirty="0"/>
          </a:p>
        </p:txBody>
      </p:sp>
    </p:spTree>
    <p:extLst>
      <p:ext uri="{BB962C8B-B14F-4D97-AF65-F5344CB8AC3E}">
        <p14:creationId xmlns:p14="http://schemas.microsoft.com/office/powerpoint/2010/main" val="54872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Do you notice more smog than before?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/>
              <a:t>Do you think last winter was warmer than usual?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/>
              <a:t>Do you think humans are causing more natural disasters?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9457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/>
              <a:t>What is </a:t>
            </a:r>
            <a:r>
              <a:rPr lang="en" sz="6000" b="1" u="sng"/>
              <a:t>climate change</a:t>
            </a:r>
            <a:r>
              <a:rPr lang="en" sz="6000" b="1"/>
              <a:t>?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995000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Climate change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The pattern of the weather is changing around the world -- causing more floods, droughts, wildfires, and typhoons.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283475" y="143070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/>
              <a:t>Where is the </a:t>
            </a:r>
            <a:r>
              <a:rPr lang="en" sz="4800" b="1" u="sng"/>
              <a:t>smog</a:t>
            </a:r>
            <a:r>
              <a:rPr lang="en" sz="4800" b="1"/>
              <a:t> in South Korea coming from?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228700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/>
              <a:t>What do you think causes climate change?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11700" y="2041650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effects of having smog: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/>
              <a:t>Bad air quality -- hard to breathe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/>
              <a:t>More coughing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/>
              <a:t>Lung damages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61100" y="23830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 u="sng"/>
              <a:t>Save planet Earth!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The world is depending on you to stop climate change. You must now try to save the world or else the human race will not survive.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You have $10,000...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 b="1"/>
              <a:t>Your team must create a plan to stop climate change. You will each have a poster to present in front of the class.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/>
              <a:t>Please get into your groups. </a:t>
            </a:r>
          </a:p>
        </p:txBody>
      </p:sp>
      <p:pic>
        <p:nvPicPr>
          <p:cNvPr id="63" name="Shape 63" descr="group-00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5333" y="1076362"/>
            <a:ext cx="4566365" cy="3424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plan 1: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Decrease coal burning plants in South Korea to prevent smog.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plan 2: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Have the Korean government work with the Chinese government to decrease air pollution.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plan 3: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People should drive less, and use more public transportation.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125385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Use your poster to help explain your idea on how to stop climate change.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you will be graded: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Speaking -- everyone must speak, use a loud voice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Teamwork - work together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Poster </a:t>
            </a:r>
          </a:p>
          <a:p>
            <a:pPr marL="457200" lvl="0" indent="-41910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Climate change idea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2" name="Shape 202" descr="climate change 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3097" y="0"/>
            <a:ext cx="331780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9" name="Shape 209" descr="climate change 2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2365" y="0"/>
            <a:ext cx="363926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6" name="Shape 216" descr="cc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4508" y="0"/>
            <a:ext cx="36349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23" name="Shape 223" descr="cc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5472" y="0"/>
            <a:ext cx="363305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30" name="Shape 230" descr="cc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6062" y="190500"/>
            <a:ext cx="3571875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Please take out your English notebooks. 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 descr="notebook 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2148" y="1185048"/>
            <a:ext cx="5438157" cy="361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37" name="Shape 237" descr="cc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2955" y="0"/>
            <a:ext cx="423808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4" name="Shape 244" descr="cc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0701" y="0"/>
            <a:ext cx="356259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51" name="Shape 251" descr="climate change 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2800" y="141212"/>
            <a:ext cx="7064749" cy="47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>
                <a:latin typeface="Economica"/>
                <a:ea typeface="Economica"/>
                <a:cs typeface="Economica"/>
                <a:sym typeface="Economica"/>
              </a:rPr>
              <a:t>What kinds of natural disasters did we talk about in class?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/>
              <a:t>In your team please write down all the natural disasters that were mentioned in class.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Do you cough more than before?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Do you wear masks more than before?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1">
                <a:solidFill>
                  <a:srgbClr val="0000FF"/>
                </a:solidFill>
              </a:rPr>
              <a:t>Please look outside. What kind of weather do you see today?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Do you think last summer was hotter than usual?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화면 슬라이드 쇼(16:9)</PresentationFormat>
  <Paragraphs>48</Paragraphs>
  <Slides>32</Slides>
  <Notes>31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7" baseType="lpstr">
      <vt:lpstr>굴림</vt:lpstr>
      <vt:lpstr>Arial</vt:lpstr>
      <vt:lpstr>Economica</vt:lpstr>
      <vt:lpstr>Open Sans</vt:lpstr>
      <vt:lpstr>luxe</vt:lpstr>
      <vt:lpstr>PowerPoint 프레젠테이션</vt:lpstr>
      <vt:lpstr>Please get into your groups. </vt:lpstr>
      <vt:lpstr>Please take out your English notebooks.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What is climate change?</vt:lpstr>
      <vt:lpstr>Climate change</vt:lpstr>
      <vt:lpstr>Where is the smog in South Korea coming from?</vt:lpstr>
      <vt:lpstr>What do you think causes climate change?</vt:lpstr>
      <vt:lpstr>Some effects of having smog:</vt:lpstr>
      <vt:lpstr>Save planet Earth! </vt:lpstr>
      <vt:lpstr>You have $10,000...</vt:lpstr>
      <vt:lpstr>Example plan 1:</vt:lpstr>
      <vt:lpstr>Example plan 2:</vt:lpstr>
      <vt:lpstr>Example plan 3:</vt:lpstr>
      <vt:lpstr>Use your poster to help explain your idea on how to stop climate change.</vt:lpstr>
      <vt:lpstr>How you will be graded: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English Teacher</dc:creator>
  <cp:lastModifiedBy>English Teacher</cp:lastModifiedBy>
  <cp:revision>1</cp:revision>
  <dcterms:modified xsi:type="dcterms:W3CDTF">2017-05-19T02:55:56Z</dcterms:modified>
</cp:coreProperties>
</file>