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sldIdLst>
    <p:sldId id="256" r:id="rId2"/>
    <p:sldId id="257" r:id="rId3"/>
    <p:sldId id="263" r:id="rId4"/>
    <p:sldId id="258" r:id="rId5"/>
    <p:sldId id="264" r:id="rId6"/>
    <p:sldId id="259" r:id="rId7"/>
    <p:sldId id="262" r:id="rId8"/>
    <p:sldId id="260" r:id="rId9"/>
    <p:sldId id="261"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346"/>
    <p:restoredTop sz="94658"/>
  </p:normalViewPr>
  <p:slideViewPr>
    <p:cSldViewPr snapToGrid="0" snapToObjects="1">
      <p:cViewPr varScale="1">
        <p:scale>
          <a:sx n="87" d="100"/>
          <a:sy n="87" d="100"/>
        </p:scale>
        <p:origin x="224" y="4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351645B-2E63-B84C-A061-DEF04321ECC6}" type="datetimeFigureOut">
              <a:rPr lang="en-US" smtClean="0"/>
              <a:t>4/23/17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E1A2D8-585D-AA43-BA6D-06DDA7240A13}" type="slidenum">
              <a:rPr lang="en-US" smtClean="0"/>
              <a:t>‹#›</a:t>
            </a:fld>
            <a:endParaRPr lang="en-US"/>
          </a:p>
        </p:txBody>
      </p:sp>
    </p:spTree>
    <p:extLst>
      <p:ext uri="{BB962C8B-B14F-4D97-AF65-F5344CB8AC3E}">
        <p14:creationId xmlns:p14="http://schemas.microsoft.com/office/powerpoint/2010/main" val="15566181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4/23/17</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4/23/17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4/23/17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4/23/17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4/23/17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4/23/17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4/23/17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4/23/17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en-US" smtClean="0"/>
              <a:t>Click to edit Master title style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4/23/17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4/23/17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4/23/17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4/23/17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hasCustomPrompt="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hasCustomPrompt="1"/>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4/23/17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4/23/17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4/23/17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4/23/17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4/23/17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4/23/17</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4" Type="http://schemas.openxmlformats.org/officeDocument/2006/relationships/image" Target="../media/image6.jpg"/><Relationship Id="rId1" Type="http://schemas.openxmlformats.org/officeDocument/2006/relationships/slideLayout" Target="../slideLayouts/slideLayout7.xml"/><Relationship Id="rId2" Type="http://schemas.openxmlformats.org/officeDocument/2006/relationships/image" Target="../media/image4.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youtube.com/watch?v=75iB6862q1M&amp;ab_channel=PBSParents"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Post Card Project</a:t>
            </a:r>
            <a:endParaRPr lang="en-US" dirty="0"/>
          </a:p>
        </p:txBody>
      </p:sp>
      <p:sp>
        <p:nvSpPr>
          <p:cNvPr id="3" name="Subtitle 2"/>
          <p:cNvSpPr>
            <a:spLocks noGrp="1"/>
          </p:cNvSpPr>
          <p:nvPr>
            <p:ph type="subTitle" idx="1"/>
          </p:nvPr>
        </p:nvSpPr>
        <p:spPr/>
        <p:txBody>
          <a:bodyPr/>
          <a:lstStyle/>
          <a:p>
            <a:r>
              <a:rPr lang="en-US" dirty="0" smtClean="0"/>
              <a:t>Pen pal program </a:t>
            </a:r>
            <a:endParaRPr lang="en-US" dirty="0"/>
          </a:p>
        </p:txBody>
      </p:sp>
    </p:spTree>
    <p:extLst>
      <p:ext uri="{BB962C8B-B14F-4D97-AF65-F5344CB8AC3E}">
        <p14:creationId xmlns:p14="http://schemas.microsoft.com/office/powerpoint/2010/main" val="11866326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post card	</a:t>
            </a:r>
            <a:endParaRPr lang="en-US" dirty="0"/>
          </a:p>
        </p:txBody>
      </p:sp>
      <p:sp>
        <p:nvSpPr>
          <p:cNvPr id="3" name="Content Placeholder 2"/>
          <p:cNvSpPr>
            <a:spLocks noGrp="1"/>
          </p:cNvSpPr>
          <p:nvPr>
            <p:ph idx="1"/>
          </p:nvPr>
        </p:nvSpPr>
        <p:spPr/>
        <p:txBody>
          <a:bodyPr/>
          <a:lstStyle/>
          <a:p>
            <a:r>
              <a:rPr lang="en-US" sz="2800" dirty="0" smtClean="0"/>
              <a:t>A simple, short letter to a friend or family member. </a:t>
            </a:r>
          </a:p>
          <a:p>
            <a:r>
              <a:rPr lang="en-US" sz="2800" dirty="0" smtClean="0"/>
              <a:t>Post cards are cool because many of them can be personalized or have pictures from popular tourists attractions around the world.</a:t>
            </a:r>
            <a:endParaRPr lang="en-US" sz="2800" dirty="0"/>
          </a:p>
        </p:txBody>
      </p:sp>
    </p:spTree>
    <p:extLst>
      <p:ext uri="{BB962C8B-B14F-4D97-AF65-F5344CB8AC3E}">
        <p14:creationId xmlns:p14="http://schemas.microsoft.com/office/powerpoint/2010/main" val="15183001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do you send a postcard?</a:t>
            </a:r>
            <a:endParaRPr lang="en-US" dirty="0"/>
          </a:p>
        </p:txBody>
      </p:sp>
      <p:sp>
        <p:nvSpPr>
          <p:cNvPr id="3" name="Content Placeholder 2"/>
          <p:cNvSpPr>
            <a:spLocks noGrp="1"/>
          </p:cNvSpPr>
          <p:nvPr>
            <p:ph idx="1"/>
          </p:nvPr>
        </p:nvSpPr>
        <p:spPr/>
        <p:txBody>
          <a:bodyPr/>
          <a:lstStyle/>
          <a:p>
            <a:r>
              <a:rPr lang="en-US" dirty="0" smtClean="0"/>
              <a:t>Some people think it is more fun to receive a physical letter instead of an email, SMS, FB, IG, etc.</a:t>
            </a:r>
          </a:p>
          <a:p>
            <a:r>
              <a:rPr lang="en-US" dirty="0" smtClean="0"/>
              <a:t>Taking the time to send an actual letter makes the other person know that you care about them.</a:t>
            </a:r>
            <a:endParaRPr lang="en-US" dirty="0"/>
          </a:p>
        </p:txBody>
      </p:sp>
    </p:spTree>
    <p:extLst>
      <p:ext uri="{BB962C8B-B14F-4D97-AF65-F5344CB8AC3E}">
        <p14:creationId xmlns:p14="http://schemas.microsoft.com/office/powerpoint/2010/main" val="4647581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4521" y="3568700"/>
            <a:ext cx="4927600" cy="328930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91680" y="168790"/>
            <a:ext cx="4833636" cy="3061492"/>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425310" y="3057754"/>
            <a:ext cx="5407314" cy="3469341"/>
          </a:xfrm>
          <a:prstGeom prst="rect">
            <a:avLst/>
          </a:prstGeom>
        </p:spPr>
      </p:pic>
    </p:spTree>
    <p:extLst>
      <p:ext uri="{BB962C8B-B14F-4D97-AF65-F5344CB8AC3E}">
        <p14:creationId xmlns:p14="http://schemas.microsoft.com/office/powerpoint/2010/main" val="1490761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 of writing to a Pen Pal	</a:t>
            </a:r>
            <a:endParaRPr lang="en-US" dirty="0"/>
          </a:p>
        </p:txBody>
      </p:sp>
      <p:sp>
        <p:nvSpPr>
          <p:cNvPr id="3" name="Content Placeholder 2"/>
          <p:cNvSpPr>
            <a:spLocks noGrp="1"/>
          </p:cNvSpPr>
          <p:nvPr>
            <p:ph idx="1"/>
          </p:nvPr>
        </p:nvSpPr>
        <p:spPr/>
        <p:txBody>
          <a:bodyPr/>
          <a:lstStyle/>
          <a:p>
            <a:r>
              <a:rPr lang="en-US" dirty="0">
                <a:hlinkClick r:id="rId2"/>
              </a:rPr>
              <a:t>https://</a:t>
            </a:r>
            <a:r>
              <a:rPr lang="en-US" dirty="0" smtClean="0">
                <a:hlinkClick r:id="rId2"/>
              </a:rPr>
              <a:t>www.youtube.com/watch?v=75iB6862q1M&amp;ab_channel=PBSParents</a:t>
            </a:r>
            <a:endParaRPr lang="en-US" dirty="0" smtClean="0"/>
          </a:p>
          <a:p>
            <a:endParaRPr lang="en-US" dirty="0"/>
          </a:p>
          <a:p>
            <a:r>
              <a:rPr lang="en-US" dirty="0" smtClean="0"/>
              <a:t>This is a nice short video that you can show your students about writing a Pen Pal.</a:t>
            </a:r>
            <a:endParaRPr lang="en-US" dirty="0"/>
          </a:p>
        </p:txBody>
      </p:sp>
    </p:spTree>
    <p:extLst>
      <p:ext uri="{BB962C8B-B14F-4D97-AF65-F5344CB8AC3E}">
        <p14:creationId xmlns:p14="http://schemas.microsoft.com/office/powerpoint/2010/main" val="14843948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are we going to do?</a:t>
            </a:r>
            <a:endParaRPr lang="en-US" dirty="0"/>
          </a:p>
        </p:txBody>
      </p:sp>
      <p:sp>
        <p:nvSpPr>
          <p:cNvPr id="3" name="Content Placeholder 2"/>
          <p:cNvSpPr>
            <a:spLocks noGrp="1"/>
          </p:cNvSpPr>
          <p:nvPr>
            <p:ph idx="1"/>
          </p:nvPr>
        </p:nvSpPr>
        <p:spPr/>
        <p:txBody>
          <a:bodyPr>
            <a:normAutofit/>
          </a:bodyPr>
          <a:lstStyle/>
          <a:p>
            <a:r>
              <a:rPr lang="en-US" sz="2800" dirty="0" smtClean="0"/>
              <a:t>We are going to send letters to a school in South Korea! </a:t>
            </a:r>
            <a:endParaRPr lang="en-US" sz="2800" dirty="0"/>
          </a:p>
          <a:p>
            <a:endParaRPr lang="en-US" sz="2800" dirty="0"/>
          </a:p>
          <a:p>
            <a:r>
              <a:rPr lang="en-US" sz="2800" dirty="0" smtClean="0"/>
              <a:t>First, we are going to create our own postcards to send to your new pen pals! </a:t>
            </a:r>
            <a:endParaRPr lang="en-US" sz="2800" dirty="0" smtClean="0"/>
          </a:p>
          <a:p>
            <a:endParaRPr lang="en-US" sz="2800" dirty="0" smtClean="0"/>
          </a:p>
          <a:p>
            <a:r>
              <a:rPr lang="en-US" sz="2800" dirty="0" smtClean="0"/>
              <a:t>Afterwards, you can add them on FB, IG, etc. </a:t>
            </a:r>
            <a:endParaRPr lang="en-US" sz="2800" dirty="0"/>
          </a:p>
        </p:txBody>
      </p:sp>
    </p:spTree>
    <p:extLst>
      <p:ext uri="{BB962C8B-B14F-4D97-AF65-F5344CB8AC3E}">
        <p14:creationId xmlns:p14="http://schemas.microsoft.com/office/powerpoint/2010/main" val="14349887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Write a short letter and ask a few questions</a:t>
            </a:r>
            <a:endParaRPr lang="en-US" dirty="0"/>
          </a:p>
        </p:txBody>
      </p:sp>
      <p:sp>
        <p:nvSpPr>
          <p:cNvPr id="3" name="Content Placeholder 2"/>
          <p:cNvSpPr>
            <a:spLocks noGrp="1"/>
          </p:cNvSpPr>
          <p:nvPr>
            <p:ph idx="1"/>
          </p:nvPr>
        </p:nvSpPr>
        <p:spPr/>
        <p:txBody>
          <a:bodyPr>
            <a:normAutofit/>
          </a:bodyPr>
          <a:lstStyle/>
          <a:p>
            <a:r>
              <a:rPr lang="en-US" dirty="0" smtClean="0"/>
              <a:t>Introduce yourself and tell your pen pal something interesting about yourself and where you live?</a:t>
            </a:r>
          </a:p>
          <a:p>
            <a:r>
              <a:rPr lang="en-US" dirty="0" smtClean="0">
                <a:solidFill>
                  <a:srgbClr val="FF0000"/>
                </a:solidFill>
              </a:rPr>
              <a:t>Example Questions:</a:t>
            </a:r>
          </a:p>
          <a:p>
            <a:pPr marL="800100" lvl="1" indent="-342900">
              <a:buFont typeface="+mj-lt"/>
              <a:buAutoNum type="arabicPeriod"/>
            </a:pPr>
            <a:r>
              <a:rPr lang="en-US" dirty="0" smtClean="0"/>
              <a:t>What do you like to do?</a:t>
            </a:r>
          </a:p>
          <a:p>
            <a:pPr marL="800100" lvl="1" indent="-342900">
              <a:buFont typeface="+mj-lt"/>
              <a:buAutoNum type="arabicPeriod"/>
            </a:pPr>
            <a:r>
              <a:rPr lang="en-US" dirty="0" smtClean="0"/>
              <a:t>What are your hobbies?</a:t>
            </a:r>
          </a:p>
          <a:p>
            <a:pPr marL="800100" lvl="1" indent="-342900">
              <a:buFont typeface="+mj-lt"/>
              <a:buAutoNum type="arabicPeriod"/>
            </a:pPr>
            <a:r>
              <a:rPr lang="en-US" dirty="0" smtClean="0"/>
              <a:t>What movies/books/music/TV shows do you like?</a:t>
            </a:r>
          </a:p>
          <a:p>
            <a:pPr marL="800100" lvl="1" indent="-342900">
              <a:buFont typeface="+mj-lt"/>
              <a:buAutoNum type="arabicPeriod"/>
            </a:pPr>
            <a:r>
              <a:rPr lang="en-US" dirty="0" smtClean="0"/>
              <a:t>What is your favorite food from your country?</a:t>
            </a:r>
          </a:p>
          <a:p>
            <a:pPr marL="800100" lvl="1" indent="-342900">
              <a:buFont typeface="+mj-lt"/>
              <a:buAutoNum type="arabicPeriod"/>
            </a:pPr>
            <a:r>
              <a:rPr lang="en-US" dirty="0" smtClean="0"/>
              <a:t>What do you know about your Pen Pal’s country? Anything you want to know more about?</a:t>
            </a:r>
            <a:endParaRPr lang="en-US" dirty="0"/>
          </a:p>
          <a:p>
            <a:pPr marL="800100" lvl="1" indent="-342900">
              <a:buFont typeface="+mj-lt"/>
              <a:buAutoNum type="arabicPeriod"/>
            </a:pPr>
            <a:r>
              <a:rPr lang="en-US" dirty="0" smtClean="0"/>
              <a:t>Ask your pen pal a question about themselves and where they live.</a:t>
            </a:r>
          </a:p>
        </p:txBody>
      </p:sp>
    </p:spTree>
    <p:extLst>
      <p:ext uri="{BB962C8B-B14F-4D97-AF65-F5344CB8AC3E}">
        <p14:creationId xmlns:p14="http://schemas.microsoft.com/office/powerpoint/2010/main" val="13194419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will we need?</a:t>
            </a:r>
            <a:endParaRPr lang="en-US" dirty="0"/>
          </a:p>
        </p:txBody>
      </p:sp>
      <p:sp>
        <p:nvSpPr>
          <p:cNvPr id="3" name="Content Placeholder 2"/>
          <p:cNvSpPr>
            <a:spLocks noGrp="1"/>
          </p:cNvSpPr>
          <p:nvPr>
            <p:ph idx="1"/>
          </p:nvPr>
        </p:nvSpPr>
        <p:spPr/>
        <p:txBody>
          <a:bodyPr>
            <a:normAutofit/>
          </a:bodyPr>
          <a:lstStyle/>
          <a:p>
            <a:r>
              <a:rPr lang="en-US" sz="2800" dirty="0" smtClean="0"/>
              <a:t>We </a:t>
            </a:r>
            <a:r>
              <a:rPr lang="en-US" sz="2800" dirty="0" smtClean="0"/>
              <a:t>need a smartphone (iPhone or Android phone) / or we can use the school’s iPads.</a:t>
            </a:r>
          </a:p>
          <a:p>
            <a:r>
              <a:rPr lang="en-US" sz="2800" dirty="0" smtClean="0"/>
              <a:t>A postcard printer!</a:t>
            </a:r>
          </a:p>
          <a:p>
            <a:r>
              <a:rPr lang="en-US" sz="2800" dirty="0" smtClean="0"/>
              <a:t>One selfie and two </a:t>
            </a:r>
            <a:r>
              <a:rPr lang="en-US" sz="2800" dirty="0" smtClean="0"/>
              <a:t>photos (or however your students would like to create their photo montage) </a:t>
            </a:r>
            <a:r>
              <a:rPr lang="en-US" sz="2800" dirty="0" smtClean="0"/>
              <a:t>from your favorite spots on campus (your classroom, the library, the gym) etc.</a:t>
            </a:r>
          </a:p>
          <a:p>
            <a:endParaRPr lang="en-US" sz="2800" dirty="0" smtClean="0"/>
          </a:p>
        </p:txBody>
      </p:sp>
    </p:spTree>
    <p:extLst>
      <p:ext uri="{BB962C8B-B14F-4D97-AF65-F5344CB8AC3E}">
        <p14:creationId xmlns:p14="http://schemas.microsoft.com/office/powerpoint/2010/main" val="19365964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And then</a:t>
            </a:r>
            <a:r>
              <a:rPr lang="mr-IN" dirty="0" smtClean="0"/>
              <a:t>…</a:t>
            </a:r>
            <a:endParaRPr lang="en-US" dirty="0"/>
          </a:p>
        </p:txBody>
      </p:sp>
      <p:sp>
        <p:nvSpPr>
          <p:cNvPr id="3" name="Content Placeholder 2"/>
          <p:cNvSpPr>
            <a:spLocks noGrp="1"/>
          </p:cNvSpPr>
          <p:nvPr>
            <p:ph idx="1"/>
          </p:nvPr>
        </p:nvSpPr>
        <p:spPr/>
        <p:txBody>
          <a:bodyPr>
            <a:normAutofit/>
          </a:bodyPr>
          <a:lstStyle/>
          <a:p>
            <a:r>
              <a:rPr lang="en-US" sz="3200" dirty="0" smtClean="0"/>
              <a:t>We will take turns using the iPads or your own app to arrange the photos so we can print them out on the postcards. Afterwards, you will be able to write your letter to your new friend, and we will send it off to </a:t>
            </a:r>
            <a:r>
              <a:rPr lang="en-US" sz="3200" smtClean="0"/>
              <a:t>them</a:t>
            </a:r>
            <a:r>
              <a:rPr lang="en-US" sz="3200" smtClean="0"/>
              <a:t>!</a:t>
            </a:r>
            <a:endParaRPr lang="en-US" sz="3200" dirty="0"/>
          </a:p>
          <a:p>
            <a:r>
              <a:rPr lang="en-US" sz="3200" dirty="0" smtClean="0"/>
              <a:t>And then</a:t>
            </a:r>
            <a:r>
              <a:rPr lang="mr-IN" sz="3200" dirty="0" smtClean="0"/>
              <a:t>…</a:t>
            </a:r>
            <a:r>
              <a:rPr lang="en-US" sz="3200" dirty="0" smtClean="0"/>
              <a:t>we wait!</a:t>
            </a:r>
            <a:endParaRPr lang="en-US" sz="3200" dirty="0"/>
          </a:p>
        </p:txBody>
      </p:sp>
    </p:spTree>
    <p:extLst>
      <p:ext uri="{BB962C8B-B14F-4D97-AF65-F5344CB8AC3E}">
        <p14:creationId xmlns:p14="http://schemas.microsoft.com/office/powerpoint/2010/main" val="195409738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Celestial</Template>
  <TotalTime>184</TotalTime>
  <Words>384</Words>
  <Application>Microsoft Macintosh PowerPoint</Application>
  <PresentationFormat>Widescreen</PresentationFormat>
  <Paragraphs>34</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Calibri</vt:lpstr>
      <vt:lpstr>Calibri Light</vt:lpstr>
      <vt:lpstr>Mangal</vt:lpstr>
      <vt:lpstr>Arial</vt:lpstr>
      <vt:lpstr>Celestial</vt:lpstr>
      <vt:lpstr>Post Card Project</vt:lpstr>
      <vt:lpstr>What is a post card </vt:lpstr>
      <vt:lpstr>Why do you send a postcard?</vt:lpstr>
      <vt:lpstr>PowerPoint Presentation</vt:lpstr>
      <vt:lpstr>Benefits of writing to a Pen Pal </vt:lpstr>
      <vt:lpstr>What are we going to do?</vt:lpstr>
      <vt:lpstr>Write a short letter and ask a few questions</vt:lpstr>
      <vt:lpstr>What will we need?</vt:lpstr>
      <vt:lpstr>And then…</vt:lpstr>
    </vt:vector>
  </TitlesOfParts>
  <Company/>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 Card Project</dc:title>
  <dc:creator>Haley, Robert</dc:creator>
  <cp:lastModifiedBy>Microsoft Office User</cp:lastModifiedBy>
  <cp:revision>20</cp:revision>
  <dcterms:created xsi:type="dcterms:W3CDTF">2017-01-12T03:40:38Z</dcterms:created>
  <dcterms:modified xsi:type="dcterms:W3CDTF">2017-04-23T09:08:16Z</dcterms:modified>
</cp:coreProperties>
</file>