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83" r:id="rId14"/>
    <p:sldId id="268" r:id="rId15"/>
    <p:sldId id="271" r:id="rId16"/>
    <p:sldId id="269" r:id="rId17"/>
    <p:sldId id="272" r:id="rId18"/>
    <p:sldId id="275" r:id="rId19"/>
    <p:sldId id="278" r:id="rId20"/>
    <p:sldId id="274" r:id="rId21"/>
    <p:sldId id="279" r:id="rId22"/>
    <p:sldId id="277" r:id="rId23"/>
    <p:sldId id="28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KbwrcIjfy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r01oIrRVu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B-RcX5DS5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PpPVE-GGJ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Oi8jDMvd_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CCyoocDxB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Wfsla_Uh8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7DRA0_ATU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err="1" smtClean="0"/>
              <a:t>Mireu’s</a:t>
            </a:r>
            <a:r>
              <a:rPr lang="en-US" altLang="ko-KR" dirty="0" smtClean="0"/>
              <a:t> Music review!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z="4000" dirty="0" smtClean="0">
                <a:solidFill>
                  <a:schemeClr val="tx1"/>
                </a:solidFill>
              </a:rPr>
              <a:t>Grade: 6 Lesson: 10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8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53562" y="146643"/>
            <a:ext cx="75889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583917" y="0"/>
            <a:ext cx="37208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amazing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wow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9336" y="2052735"/>
            <a:ext cx="7115471" cy="292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4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53562" y="146643"/>
            <a:ext cx="75889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25545" y="0"/>
            <a:ext cx="2837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clever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Image result for cl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495" y="1470082"/>
            <a:ext cx="5479076" cy="41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1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53562" y="146643"/>
            <a:ext cx="75889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757045" y="0"/>
            <a:ext cx="33746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terrible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266" name="Picture 2" descr="Image result for terr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938" y="1611824"/>
            <a:ext cx="3332135" cy="33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thumb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920" y="1532087"/>
            <a:ext cx="3425125" cy="341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9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18" y="886691"/>
            <a:ext cx="93933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Write what you think and why!</a:t>
            </a:r>
          </a:p>
          <a:p>
            <a:endParaRPr lang="en-US" altLang="ko-KR" sz="4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sz="4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Example: I give it 5 stars. It was interesting. She is good at dancing and singing.</a:t>
            </a:r>
            <a:endParaRPr lang="en-US" altLang="ko-KR" sz="4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6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06862" y="2145925"/>
            <a:ext cx="64203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you ready?</a:t>
            </a:r>
            <a:endParaRPr lang="en-US" altLang="ko-KR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5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89625" y="177640"/>
            <a:ext cx="9103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“SEVENTEEN-MANSAE”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MKbwrcIjfy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3240" y="1620611"/>
            <a:ext cx="6192417" cy="34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8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91672" y="85277"/>
            <a:ext cx="71362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“Corinne Bailey Rae- </a:t>
            </a:r>
            <a:r>
              <a:rPr lang="en-US" altLang="ko-K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 Your Records on</a:t>
            </a:r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Hr01oIrRVu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7901" y="1839603"/>
            <a:ext cx="5912135" cy="33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2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44153" y="149931"/>
            <a:ext cx="69175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altLang="ko-K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Coldplay- The Scientist</a:t>
            </a:r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RB-RcX5DS5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2022" y="1921452"/>
            <a:ext cx="5608742" cy="31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7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17986" y="177640"/>
            <a:ext cx="5214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“TWICE-TT”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ePpPVE-GGJ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1092" y="1431924"/>
            <a:ext cx="5943601" cy="33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0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77775" y="162732"/>
            <a:ext cx="725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“AKMU- 200%”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0Oi8jDMvd_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2155" y="1570471"/>
            <a:ext cx="5740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2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082118" y="255131"/>
            <a:ext cx="50978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altLang="ko-K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usic</a:t>
            </a:r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Critic</a:t>
            </a:r>
          </a:p>
          <a:p>
            <a:pPr algn="ctr"/>
            <a:r>
              <a:rPr lang="en-US" altLang="ko-K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o-KR" alt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음악 평론가</a:t>
            </a:r>
            <a:r>
              <a:rPr lang="en-US" altLang="ko-K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Image result for movie clipart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2262">
            <a:off x="208436" y="370586"/>
            <a:ext cx="2168107" cy="19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usic cri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709" y="2378789"/>
            <a:ext cx="4770688" cy="33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7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13244" y="131289"/>
            <a:ext cx="73793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“My Chemical Romance- Helena”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UCCyoocDxB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3258" y="2143125"/>
            <a:ext cx="5608742" cy="31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6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77775" y="162732"/>
            <a:ext cx="725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altLang="ko-K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EXO-Call Me Baby”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yWfsla_Uh8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9645" y="1404215"/>
            <a:ext cx="6567570" cy="36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1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77775" y="162732"/>
            <a:ext cx="725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altLang="ko-KR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Yuna</a:t>
            </a:r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I </a:t>
            </a:r>
            <a:r>
              <a:rPr lang="en-US" altLang="ko-KR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Wanna</a:t>
            </a:r>
            <a:r>
              <a:rPr lang="en-US" altLang="ko-K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Go”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Q7DRA0_ATU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5476" y="1690542"/>
            <a:ext cx="6264524" cy="35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77775" y="162732"/>
            <a:ext cx="7250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“BTS- </a:t>
            </a:r>
            <a:r>
              <a:rPr lang="en-US" altLang="ko-KR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en-US" altLang="ko-KR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 U”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773258" y="5555552"/>
            <a:ext cx="5859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그림 5" descr="BTS- I Need You.jpg"/>
          <p:cNvPicPr>
            <a:picLocks noChangeAspect="1"/>
          </p:cNvPicPr>
          <p:nvPr/>
        </p:nvPicPr>
        <p:blipFill>
          <a:blip r:embed="rId2"/>
          <a:srcRect b="9309"/>
          <a:stretch>
            <a:fillRect/>
          </a:stretch>
        </p:blipFill>
        <p:spPr>
          <a:xfrm>
            <a:off x="2171702" y="1114017"/>
            <a:ext cx="7054678" cy="42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9" y="341195"/>
            <a:ext cx="11326732" cy="57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5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75158" y="627091"/>
            <a:ext cx="38188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give it…</a:t>
            </a:r>
            <a:endParaRPr lang="en-US" altLang="ko-KR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포인트가 5개인 별 2"/>
          <p:cNvSpPr/>
          <p:nvPr/>
        </p:nvSpPr>
        <p:spPr>
          <a:xfrm>
            <a:off x="1651916" y="1989665"/>
            <a:ext cx="1698650" cy="16014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6" name="Picture 4" descr="Image result for thumbs dow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0" y="2164659"/>
            <a:ext cx="1475186" cy="14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thumbs up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8232" y="2164659"/>
            <a:ext cx="1475186" cy="14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2946218" y="4184542"/>
            <a:ext cx="52766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0-5 stars</a:t>
            </a:r>
            <a:endParaRPr lang="en-US" altLang="ko-KR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포인트가 5개인 별 11"/>
          <p:cNvSpPr/>
          <p:nvPr/>
        </p:nvSpPr>
        <p:spPr>
          <a:xfrm>
            <a:off x="3287569" y="1989665"/>
            <a:ext cx="1698650" cy="16014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포인트가 5개인 별 12"/>
          <p:cNvSpPr/>
          <p:nvPr/>
        </p:nvSpPr>
        <p:spPr>
          <a:xfrm>
            <a:off x="4986219" y="1989665"/>
            <a:ext cx="1698650" cy="16014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포인트가 5개인 별 13"/>
          <p:cNvSpPr/>
          <p:nvPr/>
        </p:nvSpPr>
        <p:spPr>
          <a:xfrm>
            <a:off x="6684869" y="1989665"/>
            <a:ext cx="1698650" cy="16014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5개인 별 14"/>
          <p:cNvSpPr/>
          <p:nvPr/>
        </p:nvSpPr>
        <p:spPr>
          <a:xfrm>
            <a:off x="8383519" y="1989665"/>
            <a:ext cx="1698650" cy="160143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674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7599" y="146643"/>
            <a:ext cx="7120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Image result for b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84" y="1696474"/>
            <a:ext cx="6149171" cy="32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8555" y="1696474"/>
            <a:ext cx="4288653" cy="32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104107" y="0"/>
            <a:ext cx="29594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boring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51446" y="146643"/>
            <a:ext cx="8993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46315" y="0"/>
            <a:ext cx="48750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interesting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very inter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029" y="1807221"/>
            <a:ext cx="4385890" cy="34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tere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711" y="1807221"/>
            <a:ext cx="4742318" cy="347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0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19523" y="146643"/>
            <a:ext cx="80570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781107" y="0"/>
            <a:ext cx="3605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exciting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100" name="Picture 4" descr="Image result for exc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25" y="1738421"/>
            <a:ext cx="5102805" cy="339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lfred enoch laugh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159" y="1738422"/>
            <a:ext cx="3474033" cy="34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5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7600" y="146643"/>
            <a:ext cx="7120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308496" y="0"/>
            <a:ext cx="25506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funny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spongebob laugh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890" y="1862406"/>
            <a:ext cx="4787606" cy="32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inguk laugh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862407"/>
            <a:ext cx="3508692" cy="32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1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55676" y="146643"/>
            <a:ext cx="61847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724476" y="0"/>
            <a:ext cx="17187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sad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s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26" y="1862406"/>
            <a:ext cx="4677325" cy="311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secret garden drama cr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505" y="1862405"/>
            <a:ext cx="5533421" cy="311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8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7600" y="146643"/>
            <a:ext cx="7120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_______.</a:t>
            </a:r>
            <a:endParaRPr lang="en-US" altLang="ko-K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314460" y="0"/>
            <a:ext cx="2538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8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scary</a:t>
            </a:r>
            <a:endParaRPr lang="en-US" altLang="ko-KR" sz="6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https://media0.giphy.com/media/aCRTblAWKJroc/200w.gif#7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869" y="1707423"/>
            <a:ext cx="3207557" cy="33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863" y="1707424"/>
            <a:ext cx="3684482" cy="33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1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주요 이벤트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TM04033927[[fn=주요 이벤트]]</Template>
  <TotalTime>562</TotalTime>
  <Words>181</Words>
  <Application>Microsoft Office PowerPoint</Application>
  <PresentationFormat>사용자 지정</PresentationFormat>
  <Paragraphs>46</Paragraphs>
  <Slides>24</Slides>
  <Notes>0</Notes>
  <HiddenSlides>0</HiddenSlides>
  <MMClips>8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주요 이벤트</vt:lpstr>
      <vt:lpstr>Mireu’s Music review!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think? Movie reviews!</dc:title>
  <dc:creator>uyj</dc:creator>
  <cp:lastModifiedBy>user</cp:lastModifiedBy>
  <cp:revision>34</cp:revision>
  <dcterms:created xsi:type="dcterms:W3CDTF">2016-10-19T04:51:28Z</dcterms:created>
  <dcterms:modified xsi:type="dcterms:W3CDTF">2017-04-11T05:13:32Z</dcterms:modified>
</cp:coreProperties>
</file>