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64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1"/>
    <p:restoredTop sz="94698"/>
  </p:normalViewPr>
  <p:slideViewPr>
    <p:cSldViewPr snapToGrid="0" snapToObjects="1">
      <p:cViewPr varScale="1">
        <p:scale>
          <a:sx n="99" d="100"/>
          <a:sy n="99" d="100"/>
        </p:scale>
        <p:origin x="200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1645B-2E63-B84C-A061-DEF04321ECC6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1A2D8-585D-AA43-BA6D-06DDA7240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18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75iB6862q1M&amp;ab_channel=PBSParent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 Card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Pen pal program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3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post card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simple, short letter to a friend or family member. </a:t>
            </a:r>
          </a:p>
          <a:p>
            <a:r>
              <a:rPr lang="en-US" sz="2800" dirty="0" smtClean="0"/>
              <a:t>Post cards are cool because many of them can be personalized or have pictures from popular tourists attractions around the world.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830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you send a postcard?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people think it is more fun to receive a physical letter instead of an email, SMS, FB, IG, etc.</a:t>
            </a:r>
          </a:p>
          <a:p>
            <a:r>
              <a:rPr lang="en-US" dirty="0" smtClean="0"/>
              <a:t>Taking the time to send an actual letter makes the other person know that you care about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5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21" y="3568700"/>
            <a:ext cx="4927600" cy="3289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680" y="168790"/>
            <a:ext cx="4833636" cy="30614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310" y="3057754"/>
            <a:ext cx="5407314" cy="346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writing to a Pen Pal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www.youtube.com/watch?v=75iB6862q1M&amp;ab_channel=PBSParents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a nice short video that you can show your students about writing a Pen Pal.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9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going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are going to send letters to a school in South Korea! 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First, we are going to create our own postcards to send to your new pen pals</a:t>
            </a:r>
            <a:r>
              <a:rPr lang="en-US" sz="2800" dirty="0" smtClean="0"/>
              <a:t>! </a:t>
            </a:r>
          </a:p>
          <a:p>
            <a:r>
              <a:rPr lang="en-US" sz="2800" dirty="0" smtClean="0"/>
              <a:t>Afterwards, you can add them on FB, IG, etc.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498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 short letter and ask a few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yourself and tell your pen pal something interesting about yourself </a:t>
            </a:r>
            <a:r>
              <a:rPr lang="en-US" dirty="0" smtClean="0"/>
              <a:t>and where </a:t>
            </a:r>
            <a:r>
              <a:rPr lang="en-US" dirty="0" smtClean="0"/>
              <a:t>you live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 Questions: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do you like to do?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are your hobbies?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movies/books/music/TV shows do you like?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is your favorite food from your country?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do you know about your Pen Pal’s country? Anything you want to know more about?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Ask </a:t>
            </a:r>
            <a:r>
              <a:rPr lang="en-US" dirty="0" smtClean="0"/>
              <a:t>your pen pal a question about themselves </a:t>
            </a:r>
            <a:r>
              <a:rPr lang="en-US" dirty="0" smtClean="0"/>
              <a:t>and where </a:t>
            </a:r>
            <a:r>
              <a:rPr lang="en-US" dirty="0" smtClean="0"/>
              <a:t>they live.</a:t>
            </a:r>
          </a:p>
        </p:txBody>
      </p:sp>
    </p:spTree>
    <p:extLst>
      <p:ext uri="{BB962C8B-B14F-4D97-AF65-F5344CB8AC3E}">
        <p14:creationId xmlns:p14="http://schemas.microsoft.com/office/powerpoint/2010/main" val="131944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are going to be making </a:t>
            </a:r>
          </a:p>
          <a:p>
            <a:r>
              <a:rPr lang="en-US" sz="2800" dirty="0" smtClean="0"/>
              <a:t>We </a:t>
            </a:r>
            <a:r>
              <a:rPr lang="en-US" sz="2800" dirty="0" smtClean="0"/>
              <a:t>need a smartphone (iPhone or Android phone) / or we can use the school’s iPads.</a:t>
            </a:r>
          </a:p>
          <a:p>
            <a:r>
              <a:rPr lang="en-US" sz="2800" dirty="0" smtClean="0"/>
              <a:t>A postcard printer!</a:t>
            </a:r>
          </a:p>
          <a:p>
            <a:r>
              <a:rPr lang="en-US" sz="2800" dirty="0" smtClean="0"/>
              <a:t>One selfie and two photos from your favorite spots on campus (your classroom, the library, the gym) etc.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36596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will take turns using the iPads or your own app to arrange the photos so we can print them out on the postcards</a:t>
            </a:r>
            <a:r>
              <a:rPr lang="en-US" sz="3200" dirty="0" smtClean="0"/>
              <a:t>. Afterwards, you will be able to write your letter to your new friend, and we will send it off to them!</a:t>
            </a:r>
          </a:p>
          <a:p>
            <a:endParaRPr lang="en-US" sz="3200" dirty="0"/>
          </a:p>
          <a:p>
            <a:r>
              <a:rPr lang="en-US" sz="3200" dirty="0" smtClean="0"/>
              <a:t>And then</a:t>
            </a:r>
            <a:r>
              <a:rPr lang="mr-IN" sz="3200" dirty="0" smtClean="0"/>
              <a:t>…</a:t>
            </a:r>
            <a:r>
              <a:rPr lang="en-US" sz="3200" smtClean="0"/>
              <a:t>we wait!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4097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183</TotalTime>
  <Words>377</Words>
  <Application>Microsoft Macintosh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Mangal</vt:lpstr>
      <vt:lpstr>Arial</vt:lpstr>
      <vt:lpstr>Celestial</vt:lpstr>
      <vt:lpstr>Post Card Project</vt:lpstr>
      <vt:lpstr>What is a post card </vt:lpstr>
      <vt:lpstr>Why do you send a postcard?</vt:lpstr>
      <vt:lpstr>PowerPoint Presentation</vt:lpstr>
      <vt:lpstr>Benefits of writing to a Pen Pal </vt:lpstr>
      <vt:lpstr>What are we going to do?</vt:lpstr>
      <vt:lpstr>Write a short letter and ask a few questions</vt:lpstr>
      <vt:lpstr>What will we need?</vt:lpstr>
      <vt:lpstr>And then…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Card Project</dc:title>
  <dc:creator>Haley, Robert</dc:creator>
  <cp:lastModifiedBy>Haley, Robert</cp:lastModifiedBy>
  <cp:revision>19</cp:revision>
  <dcterms:created xsi:type="dcterms:W3CDTF">2017-01-12T03:40:38Z</dcterms:created>
  <dcterms:modified xsi:type="dcterms:W3CDTF">2017-03-28T05:07:07Z</dcterms:modified>
</cp:coreProperties>
</file>