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3" r:id="rId9"/>
    <p:sldId id="266" r:id="rId10"/>
    <p:sldId id="264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altLang="ja-JP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ja-JP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2/26/2017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ja-JP"/>
              <a:t>Click to edit Master text styles</a:t>
            </a:r>
          </a:p>
          <a:p>
            <a:pPr lvl="1" eaLnBrk="1" latinLnBrk="0" hangingPunct="1"/>
            <a:r>
              <a:rPr lang="en-US" altLang="ja-JP"/>
              <a:t>Second level</a:t>
            </a:r>
          </a:p>
          <a:p>
            <a:pPr lvl="2" eaLnBrk="1" latinLnBrk="0" hangingPunct="1"/>
            <a:r>
              <a:rPr lang="en-US" altLang="ja-JP"/>
              <a:t>Third level</a:t>
            </a:r>
          </a:p>
          <a:p>
            <a:pPr lvl="3" eaLnBrk="1" latinLnBrk="0" hangingPunct="1"/>
            <a:r>
              <a:rPr lang="en-US" altLang="ja-JP"/>
              <a:t>Fourth level</a:t>
            </a:r>
          </a:p>
          <a:p>
            <a:pPr lvl="4" eaLnBrk="1" latinLnBrk="0" hangingPunct="1"/>
            <a:r>
              <a:rPr lang="en-US" altLang="ja-JP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altLang="ja-JP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altLang="ja-JP"/>
              <a:t>Click to edit Master text styles</a:t>
            </a:r>
          </a:p>
          <a:p>
            <a:pPr lvl="1" eaLnBrk="1" latinLnBrk="0" hangingPunct="1"/>
            <a:r>
              <a:rPr lang="en-US" altLang="ja-JP"/>
              <a:t>Second level</a:t>
            </a:r>
          </a:p>
          <a:p>
            <a:pPr lvl="2" eaLnBrk="1" latinLnBrk="0" hangingPunct="1"/>
            <a:r>
              <a:rPr lang="en-US" altLang="ja-JP"/>
              <a:t>Third level</a:t>
            </a:r>
          </a:p>
          <a:p>
            <a:pPr lvl="3" eaLnBrk="1" latinLnBrk="0" hangingPunct="1"/>
            <a:r>
              <a:rPr lang="en-US" altLang="ja-JP"/>
              <a:t>Fourth level</a:t>
            </a:r>
          </a:p>
          <a:p>
            <a:pPr lvl="4" eaLnBrk="1" latinLnBrk="0" hangingPunct="1"/>
            <a:r>
              <a:rPr lang="en-US" altLang="ja-JP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altLang="ja-JP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altLang="ja-JP"/>
              <a:t>Click to edit Master text styles</a:t>
            </a:r>
          </a:p>
          <a:p>
            <a:pPr lvl="1" eaLnBrk="1" latinLnBrk="0" hangingPunct="1"/>
            <a:r>
              <a:rPr lang="en-US" altLang="ja-JP"/>
              <a:t>Second level</a:t>
            </a:r>
          </a:p>
          <a:p>
            <a:pPr lvl="2" eaLnBrk="1" latinLnBrk="0" hangingPunct="1"/>
            <a:r>
              <a:rPr lang="en-US" altLang="ja-JP"/>
              <a:t>Third level</a:t>
            </a:r>
          </a:p>
          <a:p>
            <a:pPr lvl="3" eaLnBrk="1" latinLnBrk="0" hangingPunct="1"/>
            <a:r>
              <a:rPr lang="en-US" altLang="ja-JP"/>
              <a:t>Fourth level</a:t>
            </a:r>
          </a:p>
          <a:p>
            <a:pPr lvl="4" eaLnBrk="1" latinLnBrk="0" hangingPunct="1"/>
            <a:r>
              <a:rPr lang="en-US" altLang="ja-JP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altLang="ja-JP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ja-JP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altLang="ja-JP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/>
              <a:t>Click to edit Master text styles</a:t>
            </a:r>
          </a:p>
          <a:p>
            <a:pPr lvl="1" eaLnBrk="1" latinLnBrk="0" hangingPunct="1"/>
            <a:r>
              <a:rPr lang="en-US" altLang="ja-JP"/>
              <a:t>Second level</a:t>
            </a:r>
          </a:p>
          <a:p>
            <a:pPr lvl="2" eaLnBrk="1" latinLnBrk="0" hangingPunct="1"/>
            <a:r>
              <a:rPr lang="en-US" altLang="ja-JP"/>
              <a:t>Third level</a:t>
            </a:r>
          </a:p>
          <a:p>
            <a:pPr lvl="3" eaLnBrk="1" latinLnBrk="0" hangingPunct="1"/>
            <a:r>
              <a:rPr lang="en-US" altLang="ja-JP"/>
              <a:t>Fourth level</a:t>
            </a:r>
          </a:p>
          <a:p>
            <a:pPr lvl="4" eaLnBrk="1" latinLnBrk="0" hangingPunct="1"/>
            <a:r>
              <a:rPr lang="en-US" altLang="ja-JP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/>
              <a:t>Click to edit Master text styles</a:t>
            </a:r>
          </a:p>
          <a:p>
            <a:pPr lvl="1" eaLnBrk="1" latinLnBrk="0" hangingPunct="1"/>
            <a:r>
              <a:rPr lang="en-US" altLang="ja-JP"/>
              <a:t>Second level</a:t>
            </a:r>
          </a:p>
          <a:p>
            <a:pPr lvl="2" eaLnBrk="1" latinLnBrk="0" hangingPunct="1"/>
            <a:r>
              <a:rPr lang="en-US" altLang="ja-JP"/>
              <a:t>Third level</a:t>
            </a:r>
          </a:p>
          <a:p>
            <a:pPr lvl="3" eaLnBrk="1" latinLnBrk="0" hangingPunct="1"/>
            <a:r>
              <a:rPr lang="en-US" altLang="ja-JP"/>
              <a:t>Fourth level</a:t>
            </a:r>
          </a:p>
          <a:p>
            <a:pPr lvl="4" eaLnBrk="1" latinLnBrk="0" hangingPunct="1"/>
            <a:r>
              <a:rPr lang="en-US" altLang="ja-JP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altLang="ja-JP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ja-JP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ja-JP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ja-JP"/>
              <a:t>Click to edit Master text styles</a:t>
            </a:r>
          </a:p>
          <a:p>
            <a:pPr lvl="1" eaLnBrk="1" latinLnBrk="0" hangingPunct="1"/>
            <a:r>
              <a:rPr lang="en-US" altLang="ja-JP"/>
              <a:t>Second level</a:t>
            </a:r>
          </a:p>
          <a:p>
            <a:pPr lvl="2" eaLnBrk="1" latinLnBrk="0" hangingPunct="1"/>
            <a:r>
              <a:rPr lang="en-US" altLang="ja-JP"/>
              <a:t>Third level</a:t>
            </a:r>
          </a:p>
          <a:p>
            <a:pPr lvl="3" eaLnBrk="1" latinLnBrk="0" hangingPunct="1"/>
            <a:r>
              <a:rPr lang="en-US" altLang="ja-JP"/>
              <a:t>Fourth level</a:t>
            </a:r>
          </a:p>
          <a:p>
            <a:pPr lvl="4" eaLnBrk="1" latinLnBrk="0" hangingPunct="1"/>
            <a:r>
              <a:rPr lang="en-US" altLang="ja-JP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ja-JP"/>
              <a:t>Click to edit Master text styles</a:t>
            </a:r>
          </a:p>
          <a:p>
            <a:pPr lvl="1" eaLnBrk="1" latinLnBrk="0" hangingPunct="1"/>
            <a:r>
              <a:rPr lang="en-US" altLang="ja-JP"/>
              <a:t>Second level</a:t>
            </a:r>
          </a:p>
          <a:p>
            <a:pPr lvl="2" eaLnBrk="1" latinLnBrk="0" hangingPunct="1"/>
            <a:r>
              <a:rPr lang="en-US" altLang="ja-JP"/>
              <a:t>Third level</a:t>
            </a:r>
          </a:p>
          <a:p>
            <a:pPr lvl="3" eaLnBrk="1" latinLnBrk="0" hangingPunct="1"/>
            <a:r>
              <a:rPr lang="en-US" altLang="ja-JP"/>
              <a:t>Fourth level</a:t>
            </a:r>
          </a:p>
          <a:p>
            <a:pPr lvl="4" eaLnBrk="1" latinLnBrk="0" hangingPunct="1"/>
            <a:r>
              <a:rPr lang="en-US" altLang="ja-JP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altLang="ja-JP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2/26/2017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altLang="ja-JP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altLang="ja-JP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altLang="ja-JP"/>
              <a:t>Click to edit Master text styles</a:t>
            </a:r>
          </a:p>
          <a:p>
            <a:pPr lvl="1" eaLnBrk="1" latinLnBrk="0" hangingPunct="1"/>
            <a:r>
              <a:rPr lang="en-US" altLang="ja-JP"/>
              <a:t>Second level</a:t>
            </a:r>
          </a:p>
          <a:p>
            <a:pPr lvl="2" eaLnBrk="1" latinLnBrk="0" hangingPunct="1"/>
            <a:r>
              <a:rPr lang="en-US" altLang="ja-JP"/>
              <a:t>Third level</a:t>
            </a:r>
          </a:p>
          <a:p>
            <a:pPr lvl="3" eaLnBrk="1" latinLnBrk="0" hangingPunct="1"/>
            <a:r>
              <a:rPr lang="en-US" altLang="ja-JP"/>
              <a:t>Fourth level</a:t>
            </a:r>
          </a:p>
          <a:p>
            <a:pPr lvl="4" eaLnBrk="1" latinLnBrk="0" hangingPunct="1"/>
            <a:r>
              <a:rPr lang="en-US" altLang="ja-JP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altLang="ja-JP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ja-JP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altLang="ja-JP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altLang="ja-JP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altLang="ja-JP"/>
              <a:t>Click to edit Master text styles</a:t>
            </a:r>
          </a:p>
          <a:p>
            <a:pPr lvl="1" eaLnBrk="1" latinLnBrk="0" hangingPunct="1"/>
            <a:r>
              <a:rPr kumimoji="0" lang="en-US" altLang="ja-JP"/>
              <a:t>Second level</a:t>
            </a:r>
          </a:p>
          <a:p>
            <a:pPr lvl="2" eaLnBrk="1" latinLnBrk="0" hangingPunct="1"/>
            <a:r>
              <a:rPr kumimoji="0" lang="en-US" altLang="ja-JP"/>
              <a:t>Third level</a:t>
            </a:r>
          </a:p>
          <a:p>
            <a:pPr lvl="3" eaLnBrk="1" latinLnBrk="0" hangingPunct="1"/>
            <a:r>
              <a:rPr kumimoji="0" lang="en-US" altLang="ja-JP"/>
              <a:t>Fourth level</a:t>
            </a:r>
          </a:p>
          <a:p>
            <a:pPr lvl="4" eaLnBrk="1" latinLnBrk="0" hangingPunct="1"/>
            <a:r>
              <a:rPr kumimoji="0" lang="en-US" altLang="ja-JP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2/26/2017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1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/>
              <a:t>Radioactive!</a:t>
            </a:r>
            <a:endParaRPr kumimoji="1" lang="ja-JP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/>
              <a:t>Week 6</a:t>
            </a:r>
            <a:endParaRPr kumimoji="1" lang="ja-JP" altLang="en-US" dirty="0"/>
          </a:p>
        </p:txBody>
      </p:sp>
      <p:pic>
        <p:nvPicPr>
          <p:cNvPr id="5" name="Picture 4" descr="original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54987">
            <a:off x="1106188" y="693523"/>
            <a:ext cx="3254861" cy="2603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131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Scenario #2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600200"/>
            <a:ext cx="4059960" cy="4525963"/>
          </a:xfrm>
        </p:spPr>
        <p:txBody>
          <a:bodyPr/>
          <a:lstStyle/>
          <a:p>
            <a:r>
              <a:rPr kumimoji="1" lang="en-US" altLang="ja-JP" dirty="0"/>
              <a:t>New information for each person.</a:t>
            </a:r>
          </a:p>
          <a:p>
            <a:pPr marL="36576" indent="0">
              <a:buNone/>
            </a:pPr>
            <a:endParaRPr kumimoji="1" lang="en-US" altLang="ja-JP" dirty="0"/>
          </a:p>
          <a:p>
            <a:r>
              <a:rPr lang="en-US" altLang="ja-JP" dirty="0"/>
              <a:t>It will change who you let in the bunker!</a:t>
            </a:r>
          </a:p>
          <a:p>
            <a:pPr marL="36576" indent="0">
              <a:buNone/>
            </a:pPr>
            <a:endParaRPr kumimoji="1" lang="ja-JP" altLang="en-US" dirty="0"/>
          </a:p>
        </p:txBody>
      </p:sp>
      <p:pic>
        <p:nvPicPr>
          <p:cNvPr id="4" name="Picture 3" descr="fregate-island-beach-590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05802">
            <a:off x="4366780" y="2155789"/>
            <a:ext cx="4626839" cy="2195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09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kumimoji="1" lang="en-US" altLang="ja-JP" dirty="0"/>
            </a:br>
            <a:r>
              <a:rPr lang="en-US" altLang="ja-JP" dirty="0"/>
              <a:t>Who changed?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939807" cy="4525963"/>
          </a:xfrm>
        </p:spPr>
        <p:txBody>
          <a:bodyPr/>
          <a:lstStyle/>
          <a:p>
            <a:r>
              <a:rPr lang="en-US" altLang="ja-JP" dirty="0"/>
              <a:t>Was your second time different?</a:t>
            </a:r>
          </a:p>
          <a:p>
            <a:pPr marL="36576" indent="0">
              <a:buNone/>
            </a:pPr>
            <a:endParaRPr lang="en-US" altLang="ja-JP" dirty="0"/>
          </a:p>
          <a:p>
            <a:r>
              <a:rPr kumimoji="1" lang="en-US" altLang="ja-JP" dirty="0"/>
              <a:t>Who did you choose? </a:t>
            </a:r>
          </a:p>
          <a:p>
            <a:pPr marL="36576" indent="0">
              <a:buNone/>
            </a:pPr>
            <a:endParaRPr kumimoji="1" lang="en-US" altLang="ja-JP" dirty="0"/>
          </a:p>
          <a:p>
            <a:r>
              <a:rPr lang="en-US" altLang="ja-JP" dirty="0"/>
              <a:t>Who did you not choose?</a:t>
            </a:r>
            <a:endParaRPr kumimoji="1" lang="ja-JP" altLang="en-US" dirty="0"/>
          </a:p>
        </p:txBody>
      </p:sp>
      <p:pic>
        <p:nvPicPr>
          <p:cNvPr id="4" name="Picture 3" descr="63a0235413f27c7e3e3dd47a0d9032d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35298">
            <a:off x="5397007" y="2113895"/>
            <a:ext cx="3506947" cy="2630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7841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Journal Question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Does a person’s job/position in society make them more valuable and important than someone else?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99775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Simulation Game!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Today we will be doing a simulation activity.</a:t>
            </a:r>
          </a:p>
          <a:p>
            <a:endParaRPr kumimoji="1" lang="en-US" altLang="ja-JP" dirty="0"/>
          </a:p>
          <a:p>
            <a:r>
              <a:rPr lang="en-US" altLang="ja-JP" dirty="0"/>
              <a:t>We are pretending we are somewhere else. </a:t>
            </a:r>
          </a:p>
          <a:p>
            <a:pPr marL="36576" indent="0">
              <a:buNone/>
            </a:pPr>
            <a:endParaRPr lang="en-US" altLang="ja-JP" dirty="0"/>
          </a:p>
          <a:p>
            <a:r>
              <a:rPr kumimoji="1" lang="en-US" altLang="ja-JP" dirty="0"/>
              <a:t>Today you must make difficult choices.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3858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Location: Tropical Island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4635949" cy="4525963"/>
          </a:xfrm>
        </p:spPr>
        <p:txBody>
          <a:bodyPr/>
          <a:lstStyle/>
          <a:p>
            <a:pPr latinLnBrk="1"/>
            <a:r>
              <a:rPr lang="en-US" altLang="ja-JP" dirty="0"/>
              <a:t>Located far away from any land</a:t>
            </a:r>
          </a:p>
          <a:p>
            <a:pPr marL="36576" indent="0" latinLnBrk="1">
              <a:buNone/>
            </a:pPr>
            <a:endParaRPr lang="en-US" altLang="ja-JP" dirty="0"/>
          </a:p>
          <a:p>
            <a:pPr latinLnBrk="1"/>
            <a:r>
              <a:rPr lang="en-US" altLang="ja-JP" dirty="0"/>
              <a:t>There is no boat or       plane.</a:t>
            </a:r>
          </a:p>
          <a:p>
            <a:pPr marL="36576" indent="0" latinLnBrk="1">
              <a:buNone/>
            </a:pPr>
            <a:endParaRPr lang="en-US" altLang="ja-JP" dirty="0"/>
          </a:p>
          <a:p>
            <a:pPr latinLnBrk="1"/>
            <a:r>
              <a:rPr lang="en-US" altLang="ja-JP" dirty="0"/>
              <a:t>15 people are on the  island for vacation.</a:t>
            </a:r>
          </a:p>
          <a:p>
            <a:endParaRPr kumimoji="1" lang="ja-JP" altLang="en-US" dirty="0"/>
          </a:p>
        </p:txBody>
      </p:sp>
      <p:pic>
        <p:nvPicPr>
          <p:cNvPr id="4" name="Picture 3" descr="scenic-view-of-the-tropical-island-bill-curtsinger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35748">
            <a:off x="5216823" y="1955575"/>
            <a:ext cx="3790790" cy="2539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082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SUDDEN WAR!!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1240763"/>
          </a:xfrm>
        </p:spPr>
        <p:txBody>
          <a:bodyPr/>
          <a:lstStyle/>
          <a:p>
            <a:r>
              <a:rPr lang="en-US" altLang="ja-JP" dirty="0"/>
              <a:t>But suddenly war begins! And an atomic apocalypse (</a:t>
            </a:r>
            <a:r>
              <a:rPr lang="ja-JP" altLang="en-US" dirty="0">
                <a:solidFill>
                  <a:srgbClr val="FFFF00"/>
                </a:solidFill>
              </a:rPr>
              <a:t>파멸</a:t>
            </a:r>
            <a:r>
              <a:rPr lang="en-US" altLang="ja-JP" dirty="0"/>
              <a:t>) will occur. </a:t>
            </a:r>
          </a:p>
          <a:p>
            <a:endParaRPr kumimoji="1" lang="ja-JP" altLang="en-US" dirty="0"/>
          </a:p>
        </p:txBody>
      </p:sp>
      <p:pic>
        <p:nvPicPr>
          <p:cNvPr id="4" name="Picture 3" descr="Castle_romeo2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9136" y="3056184"/>
            <a:ext cx="5465727" cy="3283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48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The Bunker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88664" cy="4525963"/>
          </a:xfrm>
        </p:spPr>
        <p:txBody>
          <a:bodyPr/>
          <a:lstStyle/>
          <a:p>
            <a:r>
              <a:rPr lang="en-US" altLang="ja-JP" dirty="0"/>
              <a:t>There is a bunker on the island where people can live up to a year with food, water and beds. </a:t>
            </a:r>
          </a:p>
          <a:p>
            <a:pPr marL="36576" indent="0">
              <a:buNone/>
            </a:pPr>
            <a:endParaRPr lang="en-US" altLang="ja-JP" dirty="0"/>
          </a:p>
          <a:p>
            <a:r>
              <a:rPr lang="en-US" altLang="ja-JP" dirty="0">
                <a:solidFill>
                  <a:srgbClr val="FFFF00"/>
                </a:solidFill>
              </a:rPr>
              <a:t>But only 8 people can survive in the bunker.</a:t>
            </a:r>
          </a:p>
          <a:p>
            <a:endParaRPr kumimoji="1" lang="ja-JP" altLang="en-US" dirty="0"/>
          </a:p>
        </p:txBody>
      </p:sp>
      <p:pic>
        <p:nvPicPr>
          <p:cNvPr id="4" name="Picture 3" descr="Fotolia_24443300_Subscription_L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94359">
            <a:off x="4945864" y="666515"/>
            <a:ext cx="3756270" cy="1964818"/>
          </a:xfrm>
          <a:prstGeom prst="rect">
            <a:avLst/>
          </a:prstGeom>
        </p:spPr>
      </p:pic>
      <p:pic>
        <p:nvPicPr>
          <p:cNvPr id="6" name="Picture 5" descr="maxresdefault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36155">
            <a:off x="5065917" y="2794214"/>
            <a:ext cx="3191419" cy="1795173"/>
          </a:xfrm>
          <a:prstGeom prst="rect">
            <a:avLst/>
          </a:prstGeom>
        </p:spPr>
      </p:pic>
      <p:pic>
        <p:nvPicPr>
          <p:cNvPr id="7" name="Picture 6" descr="genesis10ex2-001_low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680" y="4826354"/>
            <a:ext cx="3074746" cy="2047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288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You Must Think of…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110" y="1600200"/>
            <a:ext cx="4722590" cy="4525963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/>
              <a:t>After the apocalypse, you must rebuild the world. </a:t>
            </a:r>
          </a:p>
          <a:p>
            <a:pPr marL="36576" indent="0">
              <a:buNone/>
            </a:pPr>
            <a:endParaRPr kumimoji="1" lang="en-US" altLang="ja-JP" dirty="0"/>
          </a:p>
          <a:p>
            <a:r>
              <a:rPr kumimoji="1" lang="en-US" altLang="ja-JP" dirty="0"/>
              <a:t>You must recreate society.</a:t>
            </a:r>
          </a:p>
          <a:p>
            <a:pPr marL="36576" indent="0">
              <a:buNone/>
            </a:pPr>
            <a:endParaRPr kumimoji="1" lang="en-US" altLang="ja-JP" dirty="0"/>
          </a:p>
          <a:p>
            <a:r>
              <a:rPr lang="en-US" altLang="ja-JP" dirty="0"/>
              <a:t>Choose people who will help you rebuild.</a:t>
            </a:r>
            <a:endParaRPr kumimoji="1" lang="ja-JP" altLang="en-US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66797">
            <a:off x="5012699" y="1115566"/>
            <a:ext cx="4002149" cy="2494297"/>
          </a:xfrm>
          <a:prstGeom prst="rect">
            <a:avLst/>
          </a:prstGeom>
        </p:spPr>
      </p:pic>
      <p:pic>
        <p:nvPicPr>
          <p:cNvPr id="5" name="Picture 4" descr="imag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22227">
            <a:off x="5012700" y="4399275"/>
            <a:ext cx="38100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937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Example</a:t>
            </a:r>
            <a:endParaRPr kumimoji="1" lang="ja-JP" alt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6713573"/>
              </p:ext>
            </p:extLst>
          </p:nvPr>
        </p:nvGraphicFramePr>
        <p:xfrm>
          <a:off x="495352" y="2277298"/>
          <a:ext cx="7467600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Who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Why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Korean</a:t>
                      </a:r>
                      <a:r>
                        <a:rPr kumimoji="1" lang="en-US" altLang="ja-JP" baseline="0" dirty="0"/>
                        <a:t> Teacher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To teach Korean to future students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48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Important phrases to use</a:t>
            </a:r>
            <a:endParaRPr kumimoji="1"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5152" cy="4525963"/>
          </a:xfrm>
        </p:spPr>
        <p:txBody>
          <a:bodyPr/>
          <a:lstStyle/>
          <a:p>
            <a:pPr latinLnBrk="1"/>
            <a:r>
              <a:rPr lang="en-US" altLang="ja-JP" b="1" dirty="0"/>
              <a:t>“In the bunker, we need someone who can __________.”</a:t>
            </a:r>
            <a:endParaRPr lang="en-US" altLang="ja-JP" dirty="0"/>
          </a:p>
          <a:p>
            <a:pPr latinLnBrk="1"/>
            <a:endParaRPr lang="en-US" altLang="ja-JP" dirty="0"/>
          </a:p>
          <a:p>
            <a:pPr latinLnBrk="1"/>
            <a:r>
              <a:rPr lang="en-US" altLang="ja-JP" b="1" dirty="0"/>
              <a:t>“To survive after the war, we need a_________.”</a:t>
            </a:r>
            <a:endParaRPr lang="en-US" altLang="ja-JP" dirty="0"/>
          </a:p>
          <a:p>
            <a:pPr latinLnBrk="1"/>
            <a:endParaRPr lang="en-US" altLang="ja-JP" dirty="0"/>
          </a:p>
          <a:p>
            <a:pPr latinLnBrk="1"/>
            <a:r>
              <a:rPr lang="en-US" altLang="ja-JP" b="1" dirty="0"/>
              <a:t>“To rebuild, we need a_________.”</a:t>
            </a:r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18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Who goes in the bunker?</a:t>
            </a:r>
            <a:endParaRPr kumimoji="1" lang="ja-JP" altLang="en-US" dirty="0"/>
          </a:p>
        </p:txBody>
      </p:sp>
      <p:pic>
        <p:nvPicPr>
          <p:cNvPr id="4" name="Content Placeholder 3" descr="19g0dq9wnp8aijpg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38" b="9938"/>
          <a:stretch>
            <a:fillRect/>
          </a:stretch>
        </p:blipFill>
        <p:spPr>
          <a:xfrm>
            <a:off x="457200" y="1600200"/>
            <a:ext cx="7747000" cy="4525963"/>
          </a:xfrm>
        </p:spPr>
      </p:pic>
    </p:spTree>
    <p:extLst>
      <p:ext uri="{BB962C8B-B14F-4D97-AF65-F5344CB8AC3E}">
        <p14:creationId xmlns:p14="http://schemas.microsoft.com/office/powerpoint/2010/main" val="1451068309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Technic.thmx</Template>
  <TotalTime>133</TotalTime>
  <Words>245</Words>
  <Application>Microsoft Office PowerPoint</Application>
  <PresentationFormat>On-screen Show (4:3)</PresentationFormat>
  <Paragraphs>50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ＭＳ ゴシック</vt:lpstr>
      <vt:lpstr>ＭＳ Ｐゴシック</vt:lpstr>
      <vt:lpstr>Arial</vt:lpstr>
      <vt:lpstr>Franklin Gothic Book</vt:lpstr>
      <vt:lpstr>Wingdings 2</vt:lpstr>
      <vt:lpstr>Technic</vt:lpstr>
      <vt:lpstr>Radioactive!</vt:lpstr>
      <vt:lpstr>Simulation Game!</vt:lpstr>
      <vt:lpstr>Location: Tropical Island</vt:lpstr>
      <vt:lpstr>SUDDEN WAR!!</vt:lpstr>
      <vt:lpstr>The Bunker</vt:lpstr>
      <vt:lpstr>You Must Think of…</vt:lpstr>
      <vt:lpstr>Example</vt:lpstr>
      <vt:lpstr>Important phrases to use</vt:lpstr>
      <vt:lpstr>Who goes in the bunker?</vt:lpstr>
      <vt:lpstr>Scenario #2</vt:lpstr>
      <vt:lpstr> Who changed?</vt:lpstr>
      <vt:lpstr>Journal Question</vt:lpstr>
    </vt:vector>
  </TitlesOfParts>
  <Company>washington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Radioactive!</dc:title>
  <dc:creator>Nikki Brueggeman</dc:creator>
  <cp:lastModifiedBy>BECKY</cp:lastModifiedBy>
  <cp:revision>7</cp:revision>
  <dcterms:created xsi:type="dcterms:W3CDTF">2015-09-28T13:24:16Z</dcterms:created>
  <dcterms:modified xsi:type="dcterms:W3CDTF">2017-02-26T03:18:50Z</dcterms:modified>
</cp:coreProperties>
</file>