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9" r:id="rId8"/>
    <p:sldId id="262" r:id="rId9"/>
    <p:sldId id="264" r:id="rId10"/>
    <p:sldId id="263" r:id="rId11"/>
    <p:sldId id="265" r:id="rId12"/>
    <p:sldId id="272" r:id="rId13"/>
    <p:sldId id="273" r:id="rId14"/>
    <p:sldId id="266" r:id="rId15"/>
    <p:sldId id="267" r:id="rId16"/>
    <p:sldId id="270" r:id="rId17"/>
    <p:sldId id="271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87129"/>
  </p:normalViewPr>
  <p:slideViewPr>
    <p:cSldViewPr snapToGrid="0" snapToObjects="1">
      <p:cViewPr varScale="1">
        <p:scale>
          <a:sx n="71" d="100"/>
          <a:sy n="71" d="100"/>
        </p:scale>
        <p:origin x="18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24867-EDFC-F445-ABD9-CBE38E09ADFC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5911E-6449-544A-9B6C-0D8AF5163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7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Alligators</a:t>
            </a:r>
            <a:r>
              <a:rPr lang="en-US" baseline="0" dirty="0" smtClean="0"/>
              <a:t> in Blue Spring</a:t>
            </a:r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=FL5kn4ljywE&amp;ab_channel=</a:t>
            </a:r>
            <a:r>
              <a:rPr lang="en-US" dirty="0" err="1" smtClean="0"/>
              <a:t>SalaseivästäjätSpearfishing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Manatee attack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=yLmfgK8adXk&amp;ab_channel=</a:t>
            </a:r>
            <a:r>
              <a:rPr lang="en-US" dirty="0" err="1" smtClean="0"/>
              <a:t>KatieGingrich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Diving into blue springs boil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=kUGk01zvSkk&amp;ab_channel=</a:t>
            </a:r>
            <a:r>
              <a:rPr lang="en-US" dirty="0" err="1" smtClean="0"/>
              <a:t>MysteriousDivers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5911E-6449-544A-9B6C-0D8AF5163D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5911E-6449-544A-9B6C-0D8AF5163D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3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to note that</a:t>
            </a:r>
            <a:r>
              <a:rPr lang="en-US" baseline="0" dirty="0" smtClean="0"/>
              <a:t> many guys in America do not like wearing speedos or short bathing suits, and that many Americans are not afraid of the sun, and so girls like to wear </a:t>
            </a:r>
            <a:r>
              <a:rPr lang="en-US" baseline="0" dirty="0" err="1" smtClean="0"/>
              <a:t>bikinins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5911E-6449-544A-9B6C-0D8AF5163D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5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5911E-6449-544A-9B6C-0D8AF5163D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2/24/17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2/24/17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2/24/17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hyperlink" Target="https://www.youtube.com/watch?v=kUGk01zvSkk&amp;ab_channel=MysteriousDiver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 smtClean="0"/>
              <a:t>How to introduce hot springs</a:t>
            </a:r>
            <a:br>
              <a:rPr lang="en-US" sz="3600" cap="none" dirty="0" smtClean="0"/>
            </a:br>
            <a:r>
              <a:rPr lang="en-US" sz="3600" cap="none" dirty="0" smtClean="0"/>
              <a:t>Taiwan springs and American springs</a:t>
            </a:r>
            <a:endParaRPr lang="en-US" sz="36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Etiquette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31" y="2638425"/>
            <a:ext cx="4232601" cy="31019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Bath before entering the hot spring</a:t>
            </a:r>
          </a:p>
          <a:p>
            <a:r>
              <a:rPr lang="en-US" dirty="0" smtClean="0"/>
              <a:t>Don’t splash or be too noisy</a:t>
            </a:r>
          </a:p>
          <a:p>
            <a:r>
              <a:rPr lang="en-US" dirty="0" smtClean="0"/>
              <a:t>Keep a small towel with you</a:t>
            </a:r>
          </a:p>
          <a:p>
            <a:r>
              <a:rPr lang="en-US" dirty="0" smtClean="0"/>
              <a:t>Drink water and stay hydrated</a:t>
            </a:r>
          </a:p>
          <a:p>
            <a:r>
              <a:rPr lang="en-US" dirty="0" smtClean="0"/>
              <a:t>Take off jewelry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43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No (Smoking)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76" y="2432328"/>
            <a:ext cx="4052047" cy="4052047"/>
          </a:xfrm>
        </p:spPr>
      </p:pic>
    </p:spTree>
    <p:extLst>
      <p:ext uri="{BB962C8B-B14F-4D97-AF65-F5344CB8AC3E}">
        <p14:creationId xmlns:p14="http://schemas.microsoft.com/office/powerpoint/2010/main" val="15996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For A While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88" y="2492188"/>
            <a:ext cx="5074023" cy="4114800"/>
          </a:xfrm>
        </p:spPr>
      </p:pic>
    </p:spTree>
    <p:extLst>
      <p:ext uri="{BB962C8B-B14F-4D97-AF65-F5344CB8AC3E}">
        <p14:creationId xmlns:p14="http://schemas.microsoft.com/office/powerpoint/2010/main" val="14775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Towel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76" y="2288894"/>
            <a:ext cx="4356848" cy="4356848"/>
          </a:xfrm>
        </p:spPr>
      </p:pic>
    </p:spTree>
    <p:extLst>
      <p:ext uri="{BB962C8B-B14F-4D97-AF65-F5344CB8AC3E}">
        <p14:creationId xmlns:p14="http://schemas.microsoft.com/office/powerpoint/2010/main" val="14180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Bathing Suit</a:t>
            </a:r>
            <a:endParaRPr lang="en-US" cap="non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81" y="2798762"/>
            <a:ext cx="2273300" cy="27813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08" y="2638425"/>
            <a:ext cx="2386134" cy="3101975"/>
          </a:xfrm>
        </p:spPr>
      </p:pic>
    </p:spTree>
    <p:extLst>
      <p:ext uri="{BB962C8B-B14F-4D97-AF65-F5344CB8AC3E}">
        <p14:creationId xmlns:p14="http://schemas.microsoft.com/office/powerpoint/2010/main" val="21267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Keep Your (Voice) Down</a:t>
            </a:r>
            <a:endParaRPr lang="en-US" cap="non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41" y="2278918"/>
            <a:ext cx="4034118" cy="4429989"/>
          </a:xfrm>
        </p:spPr>
      </p:pic>
    </p:spTree>
    <p:extLst>
      <p:ext uri="{BB962C8B-B14F-4D97-AF65-F5344CB8AC3E}">
        <p14:creationId xmlns:p14="http://schemas.microsoft.com/office/powerpoint/2010/main" val="10023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Take A Rest (Relax)</a:t>
            </a:r>
            <a:endParaRPr lang="en-US" cap="non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81" y="2887662"/>
            <a:ext cx="3111500" cy="26035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3021012"/>
            <a:ext cx="3479800" cy="2336800"/>
          </a:xfrm>
        </p:spPr>
      </p:pic>
    </p:spTree>
    <p:extLst>
      <p:ext uri="{BB962C8B-B14F-4D97-AF65-F5344CB8AC3E}">
        <p14:creationId xmlns:p14="http://schemas.microsoft.com/office/powerpoint/2010/main" val="11427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Drink Water</a:t>
            </a:r>
            <a:endParaRPr lang="en-US" cap="non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06" y="2420470"/>
            <a:ext cx="5540188" cy="4183022"/>
          </a:xfrm>
        </p:spPr>
      </p:pic>
    </p:spTree>
    <p:extLst>
      <p:ext uri="{BB962C8B-B14F-4D97-AF65-F5344CB8AC3E}">
        <p14:creationId xmlns:p14="http://schemas.microsoft.com/office/powerpoint/2010/main" val="19156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Go Fish</a:t>
            </a:r>
            <a:r>
              <a:rPr lang="en-US" sz="2800" dirty="0"/>
              <a:t>. Each player gets five cards. If you are dealt a four of a kind, or get four of a kind during game play, those cards are removed from your hand, and you get a point. Moving clockwise, players take turns asking a specific player for a given rank of card.</a:t>
            </a:r>
          </a:p>
        </p:txBody>
      </p:sp>
    </p:spTree>
    <p:extLst>
      <p:ext uri="{BB962C8B-B14F-4D97-AF65-F5344CB8AC3E}">
        <p14:creationId xmlns:p14="http://schemas.microsoft.com/office/powerpoint/2010/main" val="1638230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Use The Vocabulary Words In A Sentence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as many sentences as you can using the vocabulary word</a:t>
            </a:r>
          </a:p>
          <a:p>
            <a:r>
              <a:rPr lang="en-US" sz="4000" dirty="0" smtClean="0"/>
              <a:t>Or use as many words as you can in a sentence.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564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43435"/>
            <a:ext cx="7729728" cy="2009977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Hot Springs</a:t>
            </a:r>
            <a:br>
              <a:rPr lang="en-US" cap="none" dirty="0" smtClean="0"/>
            </a:br>
            <a:r>
              <a:rPr lang="en-US" cap="none" dirty="0" smtClean="0"/>
              <a:t>Top 15 Worldwide Destination For Hot Springs, Cold Spring, Mud Springs, And Seabed Springs </a:t>
            </a:r>
            <a:endParaRPr lang="en-US" cap="non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3" y="2318807"/>
            <a:ext cx="4667442" cy="342159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42" y="2289454"/>
            <a:ext cx="5181600" cy="3450946"/>
          </a:xfrm>
        </p:spPr>
      </p:pic>
    </p:spTree>
    <p:extLst>
      <p:ext uri="{BB962C8B-B14F-4D97-AF65-F5344CB8AC3E}">
        <p14:creationId xmlns:p14="http://schemas.microsoft.com/office/powerpoint/2010/main" val="11668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68941"/>
            <a:ext cx="7729728" cy="1884471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Natural Fresh Water Springs In Florida</a:t>
            </a:r>
            <a:br>
              <a:rPr lang="en-US" cap="none" dirty="0" smtClean="0"/>
            </a:br>
            <a:r>
              <a:rPr lang="zh-TW" altLang="en-US" cap="none" dirty="0" smtClean="0"/>
              <a:t>海牛</a:t>
            </a:r>
            <a:r>
              <a:rPr lang="en-US" altLang="zh-TW" cap="none" dirty="0" smtClean="0"/>
              <a:t/>
            </a:r>
            <a:br>
              <a:rPr lang="en-US" altLang="zh-TW" cap="none" dirty="0" smtClean="0"/>
            </a:br>
            <a:r>
              <a:rPr lang="en-US" altLang="zh-TW" cap="none" dirty="0" smtClean="0"/>
              <a:t>Water temperature is always 73 F degrees 22 C</a:t>
            </a:r>
            <a:br>
              <a:rPr lang="en-US" altLang="zh-TW" cap="none" dirty="0" smtClean="0"/>
            </a:br>
            <a:r>
              <a:rPr lang="en-US" altLang="zh-TW" cap="none" dirty="0" smtClean="0"/>
              <a:t>102,000,000 gallons of water everyday! </a:t>
            </a:r>
            <a:endParaRPr lang="en-US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5" y="2638425"/>
            <a:ext cx="5136029" cy="385202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01" y="2638425"/>
            <a:ext cx="2889016" cy="3852022"/>
          </a:xfrm>
        </p:spPr>
      </p:pic>
    </p:spTree>
    <p:extLst>
      <p:ext uri="{BB962C8B-B14F-4D97-AF65-F5344CB8AC3E}">
        <p14:creationId xmlns:p14="http://schemas.microsoft.com/office/powerpoint/2010/main" val="13859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Scuba Diving In Blue Springs</a:t>
            </a:r>
            <a:endParaRPr lang="en-US" cap="non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645077"/>
            <a:ext cx="4271963" cy="3088671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Diving in Blue Springs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Florida Was Owned By Spain Before America</a:t>
            </a:r>
            <a:endParaRPr lang="en-US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2" y="2638425"/>
            <a:ext cx="4417847" cy="367178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35" y="2655955"/>
            <a:ext cx="4567821" cy="3654258"/>
          </a:xfrm>
        </p:spPr>
      </p:pic>
    </p:spTree>
    <p:extLst>
      <p:ext uri="{BB962C8B-B14F-4D97-AF65-F5344CB8AC3E}">
        <p14:creationId xmlns:p14="http://schemas.microsoft.com/office/powerpoint/2010/main" val="9679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Ponce Deleon Springs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6" y="2638425"/>
            <a:ext cx="4598504" cy="367790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93" y="2368566"/>
            <a:ext cx="3128941" cy="4171922"/>
          </a:xfrm>
        </p:spPr>
      </p:pic>
    </p:spTree>
    <p:extLst>
      <p:ext uri="{BB962C8B-B14F-4D97-AF65-F5344CB8AC3E}">
        <p14:creationId xmlns:p14="http://schemas.microsoft.com/office/powerpoint/2010/main" val="2146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Take Off (Your Clothes, Shoes, Jewelry)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2301645"/>
            <a:ext cx="5827059" cy="4371756"/>
          </a:xfrm>
        </p:spPr>
      </p:pic>
    </p:spTree>
    <p:extLst>
      <p:ext uri="{BB962C8B-B14F-4D97-AF65-F5344CB8AC3E}">
        <p14:creationId xmlns:p14="http://schemas.microsoft.com/office/powerpoint/2010/main" val="12465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Bath</a:t>
            </a:r>
            <a:endParaRPr lang="en-US" cap="non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13" y="2638425"/>
            <a:ext cx="3101975" cy="3101975"/>
          </a:xfrm>
        </p:spPr>
      </p:pic>
    </p:spTree>
    <p:extLst>
      <p:ext uri="{BB962C8B-B14F-4D97-AF65-F5344CB8AC3E}">
        <p14:creationId xmlns:p14="http://schemas.microsoft.com/office/powerpoint/2010/main" val="2306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Soak</a:t>
            </a:r>
            <a:endParaRPr lang="en-US" cap="non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52" y="2510117"/>
            <a:ext cx="5921496" cy="3940487"/>
          </a:xfrm>
        </p:spPr>
      </p:pic>
    </p:spTree>
    <p:extLst>
      <p:ext uri="{BB962C8B-B14F-4D97-AF65-F5344CB8AC3E}">
        <p14:creationId xmlns:p14="http://schemas.microsoft.com/office/powerpoint/2010/main" val="205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1674</TotalTime>
  <Words>249</Words>
  <Application>Microsoft Macintosh PowerPoint</Application>
  <PresentationFormat>Widescreen</PresentationFormat>
  <Paragraphs>41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Gill Sans MT</vt:lpstr>
      <vt:lpstr>微軟正黑體</vt:lpstr>
      <vt:lpstr>Arial</vt:lpstr>
      <vt:lpstr>Parcel</vt:lpstr>
      <vt:lpstr>How to introduce hot springs Taiwan springs and American springs</vt:lpstr>
      <vt:lpstr>Hot Springs Top 15 Worldwide Destination For Hot Springs, Cold Spring, Mud Springs, And Seabed Springs </vt:lpstr>
      <vt:lpstr>Natural Fresh Water Springs In Florida 海牛 Water temperature is always 73 F degrees 22 C 102,000,000 gallons of water everyday! </vt:lpstr>
      <vt:lpstr>Scuba Diving In Blue Springs</vt:lpstr>
      <vt:lpstr>Florida Was Owned By Spain Before America</vt:lpstr>
      <vt:lpstr>Ponce Deleon Springs</vt:lpstr>
      <vt:lpstr>Take Off (Your Clothes, Shoes, Jewelry)</vt:lpstr>
      <vt:lpstr>Bath</vt:lpstr>
      <vt:lpstr>Soak</vt:lpstr>
      <vt:lpstr>Etiquette</vt:lpstr>
      <vt:lpstr>No (Smoking)</vt:lpstr>
      <vt:lpstr>For A While</vt:lpstr>
      <vt:lpstr>Towel</vt:lpstr>
      <vt:lpstr>Bathing Suit</vt:lpstr>
      <vt:lpstr>Keep Your (Voice) Down</vt:lpstr>
      <vt:lpstr>Take A Rest (Relax)</vt:lpstr>
      <vt:lpstr>Drink Water</vt:lpstr>
      <vt:lpstr>Go fish</vt:lpstr>
      <vt:lpstr>Use The Vocabulary Words In A Sentence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introduce hot springs Taiwan springs and American springs</dc:title>
  <dc:creator>Haley, Robert</dc:creator>
  <cp:lastModifiedBy>Haley, Robert</cp:lastModifiedBy>
  <cp:revision>21</cp:revision>
  <dcterms:created xsi:type="dcterms:W3CDTF">2017-02-19T12:22:47Z</dcterms:created>
  <dcterms:modified xsi:type="dcterms:W3CDTF">2017-02-25T06:20:53Z</dcterms:modified>
</cp:coreProperties>
</file>