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75" r:id="rId3"/>
    <p:sldId id="276" r:id="rId4"/>
    <p:sldId id="277" r:id="rId5"/>
    <p:sldId id="256" r:id="rId6"/>
    <p:sldId id="283" r:id="rId7"/>
    <p:sldId id="274" r:id="rId8"/>
    <p:sldId id="270" r:id="rId9"/>
    <p:sldId id="272" r:id="rId10"/>
    <p:sldId id="273" r:id="rId11"/>
    <p:sldId id="265" r:id="rId12"/>
    <p:sldId id="268" r:id="rId13"/>
    <p:sldId id="264" r:id="rId14"/>
    <p:sldId id="266" r:id="rId15"/>
    <p:sldId id="267" r:id="rId16"/>
    <p:sldId id="257" r:id="rId17"/>
    <p:sldId id="259" r:id="rId18"/>
    <p:sldId id="260" r:id="rId19"/>
    <p:sldId id="261" r:id="rId20"/>
    <p:sldId id="279" r:id="rId21"/>
    <p:sldId id="286" r:id="rId22"/>
    <p:sldId id="280" r:id="rId23"/>
    <p:sldId id="285" r:id="rId24"/>
    <p:sldId id="294" r:id="rId25"/>
    <p:sldId id="295" r:id="rId26"/>
    <p:sldId id="296" r:id="rId27"/>
    <p:sldId id="297" r:id="rId28"/>
    <p:sldId id="293" r:id="rId29"/>
    <p:sldId id="298" r:id="rId30"/>
    <p:sldId id="281" r:id="rId31"/>
    <p:sldId id="288" r:id="rId32"/>
    <p:sldId id="289" r:id="rId33"/>
    <p:sldId id="282" r:id="rId34"/>
    <p:sldId id="263" r:id="rId35"/>
    <p:sldId id="278" r:id="rId3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27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298490-EC8C-C84F-B162-284B45263B76}" type="datetimeFigureOut">
              <a:rPr lang="en-US"/>
              <a:pPr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4014F8-185D-4B42-B0AF-B800891D05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6325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6D8714-58B1-BF4D-AA6E-0A1621D824C3}" type="datetimeFigureOut">
              <a:rPr lang="en-US"/>
              <a:pPr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B86C5-9CDF-F54C-BE04-D3E9ED57E2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68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E8C3D0-09C3-704F-B982-466752937E77}" type="datetimeFigureOut">
              <a:rPr lang="en-US"/>
              <a:pPr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CC0C4A-7E78-4440-BFC6-6BB3784129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160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47264E-D104-934F-9912-57825F07DD71}" type="datetimeFigureOut">
              <a:rPr lang="en-US"/>
              <a:pPr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05466-46D4-ED43-BF52-FC7E36FD1E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3750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F2404C-D552-AD4E-83D7-062B8E5FF83E}" type="datetimeFigureOut">
              <a:rPr lang="en-US"/>
              <a:pPr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70831-3A11-B245-B4A8-DA315CE0E0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603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47D8F5-3D07-AB47-B09A-0391A6D87433}" type="datetimeFigureOut">
              <a:rPr lang="en-US"/>
              <a:pPr/>
              <a:t>12/21/2016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75C5BC-E0CB-C94B-B3C0-BE236CEF37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8835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4BBF4C-9D93-5D43-8740-610D02A7CAF3}" type="datetimeFigureOut">
              <a:rPr lang="en-US"/>
              <a:pPr/>
              <a:t>12/21/2016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2978C-20D3-8C4A-ACEF-76781DB59F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6801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4904C3-AF47-3A44-BDD2-D6B7E39C8EFB}" type="datetimeFigureOut">
              <a:rPr lang="en-US"/>
              <a:pPr/>
              <a:t>12/21/2016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761A5-9647-0248-ADFA-E3BA8693F3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0855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50CB8E-21F1-E248-A9BF-80B57A8DEB15}" type="datetimeFigureOut">
              <a:rPr lang="en-US"/>
              <a:pPr/>
              <a:t>12/21/2016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FC0E7-778A-A648-A102-D7C798B8C7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076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B7C9DB-86F3-764F-90BE-5F57EFD5E4BA}" type="datetimeFigureOut">
              <a:rPr lang="en-US"/>
              <a:pPr/>
              <a:t>12/21/2016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947CA-0729-4049-9CC7-CF0AD26CB2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6502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C7F146-743D-2643-BBE8-71627431447B}" type="datetimeFigureOut">
              <a:rPr lang="en-US"/>
              <a:pPr/>
              <a:t>12/21/2016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9F88DD-2D39-064E-81CC-4F1954BED2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6778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51DB184-4EEA-7A40-B3F2-58708C4C5D77}" type="datetimeFigureOut">
              <a:rPr lang="en-US"/>
              <a:pPr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36D8599-72A2-0740-8B3E-69660CD2EDB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OV"/><Relationship Id="rId5" Type="http://schemas.openxmlformats.org/officeDocument/2006/relationships/image" Target="../media/image22.png"/><Relationship Id="rId4" Type="http://schemas.microsoft.com/office/2007/relationships/media" Target="../media/media1.MO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gif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wSKkKrUzUk&amp;list=PLdSMQMuTYK4A2e67n5JcmjQQODoRK4S-6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Movie Party!!!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1" dirty="0" smtClean="0"/>
              <a:t>Thursday, December 24th </a:t>
            </a:r>
            <a:r>
              <a:rPr lang="en-US" altLang="ko-KR" dirty="0" smtClean="0"/>
              <a:t>during class </a:t>
            </a:r>
          </a:p>
          <a:p>
            <a:r>
              <a:rPr lang="en-US" altLang="ko-KR" dirty="0" smtClean="0"/>
              <a:t>Bring your own snack, drink, and blanket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819400"/>
            <a:ext cx="5715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742696">
            <a:off x="7296150" y="3160714"/>
            <a:ext cx="341788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9397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" t="516"/>
          <a:stretch>
            <a:fillRect/>
          </a:stretch>
        </p:blipFill>
        <p:spPr bwMode="auto">
          <a:xfrm>
            <a:off x="153988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 Light" charset="0"/>
              </a:rPr>
              <a:t>Arusha, Tanzania </a:t>
            </a:r>
          </a:p>
        </p:txBody>
      </p:sp>
      <p:pic>
        <p:nvPicPr>
          <p:cNvPr id="9219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345238" y="657225"/>
            <a:ext cx="4984750" cy="4741863"/>
          </a:xfrm>
        </p:spPr>
      </p:pic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838200" y="1800225"/>
            <a:ext cx="46545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/>
              <a:t>May </a:t>
            </a:r>
            <a:r>
              <a:rPr lang="en-US" sz="3200" dirty="0" smtClean="0"/>
              <a:t>2015</a:t>
            </a:r>
          </a:p>
          <a:p>
            <a:pPr eaLnBrk="1" hangingPunct="1"/>
            <a:r>
              <a:rPr lang="en-US" sz="3200" dirty="0" smtClean="0"/>
              <a:t>Volunteer trip </a:t>
            </a:r>
          </a:p>
          <a:p>
            <a:pPr eaLnBrk="1" hangingPunct="1"/>
            <a:r>
              <a:rPr lang="en-US" sz="3200" dirty="0" smtClean="0"/>
              <a:t>(</a:t>
            </a:r>
            <a:r>
              <a:rPr lang="ko-KR" altLang="en-US" sz="3200" dirty="0" smtClean="0"/>
              <a:t>자원 봉사 여행</a:t>
            </a:r>
            <a:r>
              <a:rPr lang="en-US" altLang="ko-KR" sz="3200" dirty="0" smtClean="0"/>
              <a:t>)</a:t>
            </a:r>
            <a:r>
              <a:rPr lang="en-US" sz="3200" dirty="0" smtClean="0"/>
              <a:t> 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 Light" charset="0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1024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" t="516"/>
          <a:stretch>
            <a:fillRect/>
          </a:stretch>
        </p:blipFill>
        <p:spPr bwMode="auto">
          <a:xfrm>
            <a:off x="153988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 Light" charset="0"/>
            </a:endParaRPr>
          </a:p>
        </p:txBody>
      </p:sp>
      <p:pic>
        <p:nvPicPr>
          <p:cNvPr id="1126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6838" y="0"/>
            <a:ext cx="11963400" cy="6858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 Light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12292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63" y="0"/>
            <a:ext cx="11868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 Light" charset="0"/>
            </a:endParaRPr>
          </a:p>
        </p:txBody>
      </p:sp>
      <p:pic>
        <p:nvPicPr>
          <p:cNvPr id="1331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7788" y="0"/>
            <a:ext cx="12001500" cy="6858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 Light" charset="0"/>
            </a:endParaRPr>
          </a:p>
        </p:txBody>
      </p:sp>
      <p:pic>
        <p:nvPicPr>
          <p:cNvPr id="14339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6363" y="0"/>
            <a:ext cx="11982450" cy="6858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1982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364904" y="1873250"/>
            <a:ext cx="9441070" cy="2198215"/>
          </a:xfrm>
          <a:solidFill>
            <a:srgbClr val="FFFFFF"/>
          </a:solidFill>
        </p:spPr>
        <p:txBody>
          <a:bodyPr/>
          <a:lstStyle/>
          <a:p>
            <a:pPr algn="ctr"/>
            <a:r>
              <a:rPr lang="en-US" sz="9600" dirty="0">
                <a:latin typeface="Calibri Light" charset="0"/>
              </a:rPr>
              <a:t>VOCABULARY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1982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571665" y="396485"/>
            <a:ext cx="10515600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7200" dirty="0" smtClean="0">
                <a:latin typeface="Calibri Light" charset="0"/>
              </a:rPr>
              <a:t>Travel (</a:t>
            </a:r>
            <a:r>
              <a:rPr lang="ko-KR" altLang="en-US" sz="7200" dirty="0" smtClean="0">
                <a:latin typeface="Calibri Light" charset="0"/>
              </a:rPr>
              <a:t>여행</a:t>
            </a:r>
            <a:r>
              <a:rPr lang="en-US" altLang="ko-KR" sz="7200" dirty="0" smtClean="0">
                <a:latin typeface="Calibri Light" charset="0"/>
              </a:rPr>
              <a:t>)</a:t>
            </a:r>
            <a:r>
              <a:rPr lang="ko-KR" altLang="en-US" sz="7200" dirty="0" smtClean="0">
                <a:latin typeface="Calibri Light" charset="0"/>
              </a:rPr>
              <a:t> </a:t>
            </a:r>
            <a:r>
              <a:rPr lang="en-US" sz="7200" dirty="0" smtClean="0">
                <a:latin typeface="Calibri Light" charset="0"/>
              </a:rPr>
              <a:t> </a:t>
            </a:r>
            <a:endParaRPr lang="en-US" sz="7200" dirty="0">
              <a:latin typeface="Calibri Light" charset="0"/>
            </a:endParaRPr>
          </a:p>
        </p:txBody>
      </p:sp>
      <p:pic>
        <p:nvPicPr>
          <p:cNvPr id="2" name="Content Placeholder 1" descr="Screen Shot 2015-12-09 at 8.59.08 PM.pn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48" b="-378"/>
          <a:stretch/>
        </p:blipFill>
        <p:spPr>
          <a:xfrm>
            <a:off x="1939061" y="1837196"/>
            <a:ext cx="7853778" cy="50208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1982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64490" y="474884"/>
            <a:ext cx="10846295" cy="1325563"/>
          </a:xfrm>
          <a:solidFill>
            <a:srgbClr val="FFFFFF"/>
          </a:solidFill>
        </p:spPr>
        <p:txBody>
          <a:bodyPr/>
          <a:lstStyle/>
          <a:p>
            <a:pPr algn="ctr"/>
            <a:r>
              <a:rPr lang="en-US" sz="7200" dirty="0" smtClean="0">
                <a:latin typeface="Calibri Light" charset="0"/>
              </a:rPr>
              <a:t>Safari (</a:t>
            </a:r>
            <a:r>
              <a:rPr lang="ko-KR" altLang="en-US" sz="7200" dirty="0" smtClean="0">
                <a:latin typeface="Calibri Light" charset="0"/>
              </a:rPr>
              <a:t>사파리 여행</a:t>
            </a:r>
            <a:r>
              <a:rPr lang="en-US" altLang="ko-KR" sz="7200" dirty="0" smtClean="0">
                <a:latin typeface="Calibri Light" charset="0"/>
              </a:rPr>
              <a:t>)</a:t>
            </a:r>
            <a:r>
              <a:rPr lang="en-US" sz="7200" dirty="0" smtClean="0">
                <a:latin typeface="Calibri Light" charset="0"/>
              </a:rPr>
              <a:t> </a:t>
            </a:r>
            <a:endParaRPr lang="en-US" sz="7200" dirty="0">
              <a:latin typeface="Calibri Light" charset="0"/>
            </a:endParaRPr>
          </a:p>
        </p:txBody>
      </p:sp>
      <p:pic>
        <p:nvPicPr>
          <p:cNvPr id="2" name="Content Placeholder 1" descr="IMG_4154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0555" r="-30555"/>
          <a:stretch>
            <a:fillRect/>
          </a:stretch>
        </p:blipFill>
        <p:spPr>
          <a:xfrm>
            <a:off x="0" y="1971754"/>
            <a:ext cx="11808278" cy="48862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1982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solidFill>
            <a:srgbClr val="FFFFFF"/>
          </a:solidFill>
        </p:spPr>
        <p:txBody>
          <a:bodyPr/>
          <a:lstStyle/>
          <a:p>
            <a:pPr algn="ctr"/>
            <a:r>
              <a:rPr lang="en-US" sz="6600" dirty="0" err="1" smtClean="0">
                <a:latin typeface="Calibri Light" charset="0"/>
              </a:rPr>
              <a:t>Jambo</a:t>
            </a:r>
            <a:r>
              <a:rPr lang="en-US" sz="6600" dirty="0" smtClean="0">
                <a:latin typeface="Calibri Light" charset="0"/>
              </a:rPr>
              <a:t> = “Hi” in Swahili  </a:t>
            </a:r>
            <a:endParaRPr lang="en-US" sz="6600" dirty="0">
              <a:latin typeface="Calibri Light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4" name="IMG_8108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13677" y="1451215"/>
            <a:ext cx="8886453" cy="4998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1524000" y="111125"/>
            <a:ext cx="9144000" cy="858838"/>
          </a:xfrm>
        </p:spPr>
        <p:txBody>
          <a:bodyPr/>
          <a:lstStyle/>
          <a:p>
            <a:r>
              <a:rPr lang="en-US" dirty="0">
                <a:latin typeface="Calibri Light" charset="0"/>
              </a:rPr>
              <a:t>Daily Activity #12: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8340" y="2396730"/>
            <a:ext cx="8255000" cy="4216400"/>
          </a:xfrm>
          <a:prstGeom prst="rect">
            <a:avLst/>
          </a:prstGeom>
        </p:spPr>
      </p:pic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508125" y="1173163"/>
            <a:ext cx="9144000" cy="1655762"/>
          </a:xfrm>
          <a:solidFill>
            <a:schemeClr val="tx1"/>
          </a:solidFill>
        </p:spPr>
        <p:txBody>
          <a:bodyPr/>
          <a:lstStyle/>
          <a:p>
            <a:r>
              <a:rPr lang="en-US" sz="5400" dirty="0">
                <a:solidFill>
                  <a:schemeClr val="bg1"/>
                </a:solidFill>
                <a:latin typeface="Calibri" charset="0"/>
              </a:rPr>
              <a:t>What are your winter break plans?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63" y="0"/>
            <a:ext cx="11868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algn="ctr"/>
            <a:r>
              <a:rPr lang="en-US" sz="7200" dirty="0">
                <a:latin typeface="Calibri Light" charset="0"/>
              </a:rPr>
              <a:t>How did I travel? </a:t>
            </a:r>
          </a:p>
        </p:txBody>
      </p:sp>
      <p:pic>
        <p:nvPicPr>
          <p:cNvPr id="2" name="Content Placeholder 1" descr="Screen Shot 2015-12-09 at 9.03.26 PM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4842" r="-54842"/>
          <a:stretch>
            <a:fillRect/>
          </a:stretch>
        </p:blipFill>
        <p:spPr>
          <a:xfrm>
            <a:off x="-1518091" y="1854676"/>
            <a:ext cx="8978327" cy="3715217"/>
          </a:xfrm>
        </p:spPr>
      </p:pic>
      <p:sp>
        <p:nvSpPr>
          <p:cNvPr id="3" name="TextBox 2"/>
          <p:cNvSpPr txBox="1"/>
          <p:nvPr/>
        </p:nvSpPr>
        <p:spPr>
          <a:xfrm>
            <a:off x="936148" y="6014299"/>
            <a:ext cx="343865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Airplane 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7173537" y="5982363"/>
            <a:ext cx="343865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Car </a:t>
            </a:r>
            <a:endParaRPr lang="en-US" sz="3600" dirty="0"/>
          </a:p>
        </p:txBody>
      </p:sp>
      <p:pic>
        <p:nvPicPr>
          <p:cNvPr id="13" name="Content Placeholder 2" descr="IMG_463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0555" r="-30555"/>
          <a:stretch>
            <a:fillRect/>
          </a:stretch>
        </p:blipFill>
        <p:spPr bwMode="auto">
          <a:xfrm>
            <a:off x="4095446" y="1825625"/>
            <a:ext cx="8996188" cy="372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88" y="0"/>
            <a:ext cx="12001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algn="ctr"/>
            <a:r>
              <a:rPr lang="en-US" sz="7200" dirty="0">
                <a:latin typeface="Calibri Light" charset="0"/>
              </a:rPr>
              <a:t>What did I see? </a:t>
            </a:r>
          </a:p>
        </p:txBody>
      </p:sp>
      <p:pic>
        <p:nvPicPr>
          <p:cNvPr id="2" name="Content Placeholder 1" descr="IMG_3137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" b="833"/>
          <a:stretch/>
        </p:blipFill>
        <p:spPr>
          <a:xfrm>
            <a:off x="990243" y="1889816"/>
            <a:ext cx="3093370" cy="4594998"/>
          </a:xfrm>
        </p:spPr>
      </p:pic>
      <p:pic>
        <p:nvPicPr>
          <p:cNvPr id="6" name="Picture 5" descr="IMG_313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1053" y="2279104"/>
            <a:ext cx="6199401" cy="413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85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88" y="0"/>
            <a:ext cx="12001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algn="ctr"/>
            <a:r>
              <a:rPr lang="en-US" sz="7200" dirty="0">
                <a:latin typeface="Calibri Light" charset="0"/>
              </a:rPr>
              <a:t>What did I see? </a:t>
            </a:r>
          </a:p>
        </p:txBody>
      </p:sp>
      <p:pic>
        <p:nvPicPr>
          <p:cNvPr id="6" name="Picture 5" descr="IMG_476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3722" y="1788135"/>
            <a:ext cx="7329371" cy="48862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78268" y="1971963"/>
            <a:ext cx="325844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Crater (</a:t>
            </a:r>
            <a:r>
              <a:rPr lang="ko-KR" altLang="en-US" sz="4000" dirty="0" smtClean="0"/>
              <a:t>분화구</a:t>
            </a:r>
            <a:r>
              <a:rPr lang="en-US" altLang="ko-KR" sz="4000" dirty="0" smtClean="0"/>
              <a:t>)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88" y="0"/>
            <a:ext cx="12001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algn="ctr"/>
            <a:r>
              <a:rPr lang="en-US" sz="7200" dirty="0">
                <a:latin typeface="Calibri Light" charset="0"/>
              </a:rPr>
              <a:t>What did I see? </a:t>
            </a:r>
          </a:p>
        </p:txBody>
      </p:sp>
      <p:pic>
        <p:nvPicPr>
          <p:cNvPr id="6" name="Picture 5" descr="IMG_540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2326" y="1900735"/>
            <a:ext cx="7435897" cy="49572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93198" y="5920534"/>
            <a:ext cx="244405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 saw </a:t>
            </a:r>
            <a:r>
              <a:rPr lang="en-US" sz="2800" dirty="0" smtClean="0"/>
              <a:t>elephants</a:t>
            </a:r>
            <a:endParaRPr lang="en-US" sz="2800" dirty="0"/>
          </a:p>
        </p:txBody>
      </p:sp>
      <p:pic>
        <p:nvPicPr>
          <p:cNvPr id="9" name="Picture 8" descr="IMG_418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6005" y="494968"/>
            <a:ext cx="9158942" cy="6105962"/>
          </a:xfrm>
          <a:prstGeom prst="rect">
            <a:avLst/>
          </a:prstGeom>
        </p:spPr>
      </p:pic>
      <p:pic>
        <p:nvPicPr>
          <p:cNvPr id="11" name="Picture 10" descr="IMG_419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852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88" y="0"/>
            <a:ext cx="12001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algn="ctr"/>
            <a:r>
              <a:rPr lang="en-US" sz="7200" dirty="0">
                <a:latin typeface="Calibri Light" charset="0"/>
              </a:rPr>
              <a:t>What did I see?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05331" y="6273224"/>
            <a:ext cx="3843289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 saw </a:t>
            </a:r>
            <a:r>
              <a:rPr lang="en-US" sz="3200" dirty="0" smtClean="0"/>
              <a:t>lots of birds! </a:t>
            </a:r>
            <a:endParaRPr lang="en-US" sz="3200" dirty="0"/>
          </a:p>
        </p:txBody>
      </p:sp>
      <p:pic>
        <p:nvPicPr>
          <p:cNvPr id="3" name="Content Placeholder 2" descr="IMG_4125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0555" r="-30555"/>
          <a:stretch>
            <a:fillRect/>
          </a:stretch>
        </p:blipFill>
        <p:spPr>
          <a:xfrm>
            <a:off x="838200" y="1719778"/>
            <a:ext cx="10515600" cy="4351338"/>
          </a:xfrm>
        </p:spPr>
      </p:pic>
      <p:pic>
        <p:nvPicPr>
          <p:cNvPr id="8" name="Picture 7" descr="IMG_482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4613" y="308996"/>
            <a:ext cx="9283289" cy="5973927"/>
          </a:xfrm>
          <a:prstGeom prst="rect">
            <a:avLst/>
          </a:prstGeom>
        </p:spPr>
      </p:pic>
      <p:pic>
        <p:nvPicPr>
          <p:cNvPr id="7" name="Picture 6" descr="IMG_403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10" name="Picture 9" descr="IMG_5236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62" t="22630" r="28908" b="21822"/>
          <a:stretch/>
        </p:blipFill>
        <p:spPr>
          <a:xfrm>
            <a:off x="2399087" y="1551994"/>
            <a:ext cx="5866676" cy="380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32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88" y="0"/>
            <a:ext cx="12001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algn="ctr"/>
            <a:r>
              <a:rPr lang="en-US" sz="7200" dirty="0">
                <a:latin typeface="Calibri Light" charset="0"/>
              </a:rPr>
              <a:t>What did I see?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79936" y="6334780"/>
            <a:ext cx="241732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 saw </a:t>
            </a:r>
            <a:r>
              <a:rPr lang="en-US" sz="2800" dirty="0" smtClean="0"/>
              <a:t>monkeys. </a:t>
            </a:r>
            <a:endParaRPr lang="en-US" sz="2800" dirty="0"/>
          </a:p>
        </p:txBody>
      </p:sp>
      <p:pic>
        <p:nvPicPr>
          <p:cNvPr id="3" name="Content Placeholder 2" descr="IMG_4691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0555" r="-30555"/>
          <a:stretch>
            <a:fillRect/>
          </a:stretch>
        </p:blipFill>
        <p:spPr>
          <a:xfrm>
            <a:off x="794319" y="1764652"/>
            <a:ext cx="10515600" cy="4351338"/>
          </a:xfrm>
        </p:spPr>
      </p:pic>
    </p:spTree>
    <p:extLst>
      <p:ext uri="{BB962C8B-B14F-4D97-AF65-F5344CB8AC3E}">
        <p14:creationId xmlns:p14="http://schemas.microsoft.com/office/powerpoint/2010/main" xmlns="" val="31832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88" y="0"/>
            <a:ext cx="12001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algn="ctr"/>
            <a:r>
              <a:rPr lang="en-US" sz="7200" dirty="0">
                <a:latin typeface="Calibri Light" charset="0"/>
              </a:rPr>
              <a:t>What did I see?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51228" y="6273224"/>
            <a:ext cx="2487157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 saw </a:t>
            </a:r>
            <a:r>
              <a:rPr lang="en-US" sz="3200" dirty="0" smtClean="0"/>
              <a:t>zebras. </a:t>
            </a:r>
            <a:endParaRPr lang="en-US" sz="3200" dirty="0"/>
          </a:p>
        </p:txBody>
      </p:sp>
      <p:pic>
        <p:nvPicPr>
          <p:cNvPr id="3" name="Content Placeholder 2" descr="IMG_5139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96" b="9250"/>
          <a:stretch/>
        </p:blipFill>
        <p:spPr>
          <a:xfrm>
            <a:off x="2137181" y="1425039"/>
            <a:ext cx="8318383" cy="4738862"/>
          </a:xfrm>
        </p:spPr>
      </p:pic>
      <p:pic>
        <p:nvPicPr>
          <p:cNvPr id="9" name="Picture 8" descr="IMG_497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32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88" y="0"/>
            <a:ext cx="12001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algn="ctr"/>
            <a:r>
              <a:rPr lang="en-US" sz="7200" dirty="0">
                <a:latin typeface="Calibri Light" charset="0"/>
              </a:rPr>
              <a:t>What did I see?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20257" y="6273224"/>
            <a:ext cx="2477808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 saw </a:t>
            </a:r>
            <a:r>
              <a:rPr lang="en-US" sz="3200" dirty="0" smtClean="0"/>
              <a:t>a rhino. </a:t>
            </a:r>
            <a:endParaRPr lang="en-US" sz="3200" dirty="0"/>
          </a:p>
        </p:txBody>
      </p:sp>
      <p:pic>
        <p:nvPicPr>
          <p:cNvPr id="6" name="Picture 5" descr="IMG_529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22" t="7778" b="20371"/>
          <a:stretch/>
        </p:blipFill>
        <p:spPr>
          <a:xfrm>
            <a:off x="2318444" y="1672928"/>
            <a:ext cx="7519829" cy="442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32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88" y="0"/>
            <a:ext cx="12001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5623"/>
          </a:xfrm>
          <a:solidFill>
            <a:srgbClr val="FFFFFF"/>
          </a:solidFill>
        </p:spPr>
        <p:txBody>
          <a:bodyPr/>
          <a:lstStyle/>
          <a:p>
            <a:pPr algn="ctr"/>
            <a:r>
              <a:rPr lang="en-US" sz="7200" dirty="0">
                <a:latin typeface="Calibri Light" charset="0"/>
              </a:rPr>
              <a:t>What did I see? </a:t>
            </a:r>
          </a:p>
        </p:txBody>
      </p:sp>
      <p:pic>
        <p:nvPicPr>
          <p:cNvPr id="10" name="Picture 9" descr="IMG_438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802" y="1456254"/>
            <a:ext cx="7830516" cy="5220344"/>
          </a:xfrm>
          <a:prstGeom prst="rect">
            <a:avLst/>
          </a:prstGeom>
        </p:spPr>
      </p:pic>
      <p:pic>
        <p:nvPicPr>
          <p:cNvPr id="3" name="Picture 2" descr="IMG_438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5120" y="1551994"/>
            <a:ext cx="3140297" cy="47104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89668" y="6054042"/>
            <a:ext cx="3843289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 saw </a:t>
            </a:r>
            <a:r>
              <a:rPr lang="en-US" sz="3200" dirty="0" err="1" smtClean="0"/>
              <a:t>Maasai</a:t>
            </a:r>
            <a:r>
              <a:rPr lang="en-US" sz="3200" dirty="0" smtClean="0"/>
              <a:t> People.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99100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88" y="0"/>
            <a:ext cx="12001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5623"/>
          </a:xfrm>
          <a:solidFill>
            <a:srgbClr val="FFFFFF"/>
          </a:solidFill>
        </p:spPr>
        <p:txBody>
          <a:bodyPr/>
          <a:lstStyle/>
          <a:p>
            <a:pPr algn="ctr"/>
            <a:r>
              <a:rPr lang="en-US" sz="7200" dirty="0">
                <a:latin typeface="Calibri Light" charset="0"/>
              </a:rPr>
              <a:t>What did I see?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94481" y="6013731"/>
            <a:ext cx="3843289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 saw </a:t>
            </a:r>
            <a:r>
              <a:rPr lang="en-US" sz="3200" dirty="0" err="1" smtClean="0"/>
              <a:t>Maasai</a:t>
            </a:r>
            <a:r>
              <a:rPr lang="en-US" sz="3200" dirty="0" smtClean="0"/>
              <a:t> People. </a:t>
            </a:r>
            <a:endParaRPr lang="en-US" sz="3200" dirty="0"/>
          </a:p>
        </p:txBody>
      </p:sp>
      <p:pic>
        <p:nvPicPr>
          <p:cNvPr id="6" name="Picture 5" descr="IMG_439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303" y="1632617"/>
            <a:ext cx="6318833" cy="4212555"/>
          </a:xfrm>
          <a:prstGeom prst="rect">
            <a:avLst/>
          </a:prstGeom>
        </p:spPr>
      </p:pic>
      <p:pic>
        <p:nvPicPr>
          <p:cNvPr id="8" name="Picture 7" descr="IMG_444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3633" y="1531838"/>
            <a:ext cx="6258367" cy="4172244"/>
          </a:xfrm>
          <a:prstGeom prst="rect">
            <a:avLst/>
          </a:prstGeom>
        </p:spPr>
      </p:pic>
      <p:pic>
        <p:nvPicPr>
          <p:cNvPr id="9" name="Picture 8" descr="IMG_447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0050" y="1027944"/>
            <a:ext cx="7469506" cy="497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429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alibri Light" charset="0"/>
              </a:rPr>
              <a:t>I will </a:t>
            </a:r>
            <a:r>
              <a:rPr lang="en-US" dirty="0" smtClean="0">
                <a:solidFill>
                  <a:srgbClr val="FF0000"/>
                </a:solidFill>
                <a:latin typeface="Calibri Light" charset="0"/>
              </a:rPr>
              <a:t>be </a:t>
            </a:r>
            <a:r>
              <a:rPr lang="en-US" dirty="0" smtClean="0">
                <a:latin typeface="Calibri Light" charset="0"/>
              </a:rPr>
              <a:t>visiting Cambodia and Vietnam </a:t>
            </a:r>
            <a:endParaRPr lang="en-US" dirty="0">
              <a:latin typeface="Calibri Light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1861" b="11861"/>
          <a:stretch>
            <a:fillRect/>
          </a:stretch>
        </p:blipFill>
        <p:spPr>
          <a:xfrm>
            <a:off x="650875" y="2032000"/>
            <a:ext cx="4889500" cy="369001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04416" y="2016125"/>
            <a:ext cx="6265333" cy="369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" t="516"/>
          <a:stretch>
            <a:fillRect/>
          </a:stretch>
        </p:blipFill>
        <p:spPr bwMode="auto">
          <a:xfrm>
            <a:off x="153988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838200" y="203879"/>
            <a:ext cx="10515600" cy="1325563"/>
          </a:xfrm>
          <a:solidFill>
            <a:srgbClr val="FFFFFF"/>
          </a:solidFill>
        </p:spPr>
        <p:txBody>
          <a:bodyPr/>
          <a:lstStyle/>
          <a:p>
            <a:pPr algn="ctr"/>
            <a:r>
              <a:rPr lang="en-US" sz="7200" dirty="0">
                <a:latin typeface="Calibri Light" charset="0"/>
              </a:rPr>
              <a:t>What did I like? </a:t>
            </a:r>
          </a:p>
        </p:txBody>
      </p:sp>
      <p:pic>
        <p:nvPicPr>
          <p:cNvPr id="2" name="Content Placeholder 1" descr="Screen Shot 2015-12-09 at 9.04.51 PM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0465" r="-30465"/>
          <a:stretch>
            <a:fillRect/>
          </a:stretch>
        </p:blipFill>
        <p:spPr>
          <a:xfrm>
            <a:off x="-1417273" y="1715865"/>
            <a:ext cx="10434647" cy="4351338"/>
          </a:xfrm>
        </p:spPr>
      </p:pic>
      <p:sp>
        <p:nvSpPr>
          <p:cNvPr id="3" name="TextBox 2"/>
          <p:cNvSpPr txBox="1"/>
          <p:nvPr/>
        </p:nvSpPr>
        <p:spPr>
          <a:xfrm>
            <a:off x="3062736" y="6115422"/>
            <a:ext cx="6529866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I liked </a:t>
            </a:r>
            <a:r>
              <a:rPr lang="en-US" sz="3200" dirty="0" smtClean="0"/>
              <a:t>visiting elementary school kids </a:t>
            </a:r>
            <a:endParaRPr lang="en-US" sz="3200" dirty="0"/>
          </a:p>
        </p:txBody>
      </p:sp>
      <p:pic>
        <p:nvPicPr>
          <p:cNvPr id="5" name="Picture 4" descr="IMG_239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9450" y="1854981"/>
            <a:ext cx="5925287" cy="3950191"/>
          </a:xfrm>
          <a:prstGeom prst="rect">
            <a:avLst/>
          </a:prstGeom>
        </p:spPr>
      </p:pic>
      <p:pic>
        <p:nvPicPr>
          <p:cNvPr id="8" name="Picture 7" descr="IMG_827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" t="516"/>
          <a:stretch>
            <a:fillRect/>
          </a:stretch>
        </p:blipFill>
        <p:spPr bwMode="auto">
          <a:xfrm>
            <a:off x="153988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838200" y="203879"/>
            <a:ext cx="10515600" cy="1325563"/>
          </a:xfrm>
          <a:solidFill>
            <a:srgbClr val="FFFFFF"/>
          </a:solidFill>
        </p:spPr>
        <p:txBody>
          <a:bodyPr/>
          <a:lstStyle/>
          <a:p>
            <a:pPr algn="ctr"/>
            <a:r>
              <a:rPr lang="en-US" sz="7200" dirty="0">
                <a:latin typeface="Calibri Light" charset="0"/>
              </a:rPr>
              <a:t>What did I like?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11827" y="6132134"/>
            <a:ext cx="6529866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I liked </a:t>
            </a:r>
            <a:r>
              <a:rPr lang="en-US" sz="3200" dirty="0" smtClean="0"/>
              <a:t>playing with the kids. </a:t>
            </a:r>
            <a:endParaRPr lang="en-US" sz="3200" dirty="0"/>
          </a:p>
        </p:txBody>
      </p:sp>
      <p:pic>
        <p:nvPicPr>
          <p:cNvPr id="5" name="Content Placeholder 4" descr="IMG_3257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0555" r="-30555"/>
          <a:stretch>
            <a:fillRect/>
          </a:stretch>
        </p:blipFill>
        <p:spPr>
          <a:xfrm>
            <a:off x="-1183704" y="1792201"/>
            <a:ext cx="10515600" cy="4351338"/>
          </a:xfrm>
        </p:spPr>
      </p:pic>
      <p:pic>
        <p:nvPicPr>
          <p:cNvPr id="9" name="Picture 8" descr="IMG_234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3377" y="2389750"/>
            <a:ext cx="5214002" cy="3476001"/>
          </a:xfrm>
          <a:prstGeom prst="rect">
            <a:avLst/>
          </a:prstGeom>
        </p:spPr>
      </p:pic>
      <p:pic>
        <p:nvPicPr>
          <p:cNvPr id="11" name="Content Placeholder 7" descr="IMG_2752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363" b="-454"/>
          <a:stretch/>
        </p:blipFill>
        <p:spPr bwMode="auto">
          <a:xfrm>
            <a:off x="818040" y="282182"/>
            <a:ext cx="10515600" cy="582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xmlns="" val="191342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" t="516"/>
          <a:stretch>
            <a:fillRect/>
          </a:stretch>
        </p:blipFill>
        <p:spPr bwMode="auto">
          <a:xfrm>
            <a:off x="153988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838200" y="203879"/>
            <a:ext cx="10515600" cy="1325563"/>
          </a:xfrm>
          <a:solidFill>
            <a:srgbClr val="FFFFFF"/>
          </a:solidFill>
        </p:spPr>
        <p:txBody>
          <a:bodyPr/>
          <a:lstStyle/>
          <a:p>
            <a:pPr algn="ctr"/>
            <a:r>
              <a:rPr lang="en-US" sz="7200" dirty="0">
                <a:latin typeface="Calibri Light" charset="0"/>
              </a:rPr>
              <a:t>What did I like?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69392" y="6096812"/>
            <a:ext cx="6529866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I liked </a:t>
            </a:r>
            <a:r>
              <a:rPr lang="en-US" sz="3200" dirty="0" smtClean="0"/>
              <a:t>their beautiful smiling faces!</a:t>
            </a:r>
            <a:endParaRPr lang="en-US" sz="3200" dirty="0"/>
          </a:p>
        </p:txBody>
      </p:sp>
      <p:pic>
        <p:nvPicPr>
          <p:cNvPr id="5" name="Content Placeholder 4" descr="IMG_5870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038" b="796"/>
          <a:stretch/>
        </p:blipFill>
        <p:spPr>
          <a:xfrm>
            <a:off x="755110" y="1333468"/>
            <a:ext cx="7035800" cy="4701864"/>
          </a:xfrm>
        </p:spPr>
      </p:pic>
      <p:pic>
        <p:nvPicPr>
          <p:cNvPr id="6" name="Picture 5" descr="IMG_217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3669" y="1499498"/>
            <a:ext cx="6724271" cy="4482847"/>
          </a:xfrm>
          <a:prstGeom prst="rect">
            <a:avLst/>
          </a:prstGeom>
        </p:spPr>
      </p:pic>
      <p:pic>
        <p:nvPicPr>
          <p:cNvPr id="8" name="Picture 7" descr="IMG_8095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064" b="16656"/>
          <a:stretch/>
        </p:blipFill>
        <p:spPr>
          <a:xfrm>
            <a:off x="6533932" y="1622987"/>
            <a:ext cx="5143500" cy="4339725"/>
          </a:xfrm>
          <a:prstGeom prst="rect">
            <a:avLst/>
          </a:prstGeom>
        </p:spPr>
      </p:pic>
      <p:pic>
        <p:nvPicPr>
          <p:cNvPr id="9" name="Picture 8" descr="IMG_813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3426" y="1411292"/>
            <a:ext cx="3876644" cy="516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342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38" y="0"/>
            <a:ext cx="1196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algn="ctr"/>
            <a:r>
              <a:rPr lang="en-US" sz="6000" dirty="0">
                <a:latin typeface="Calibri Light" charset="0"/>
              </a:rPr>
              <a:t>Was I happy, sad, tired, excited? </a:t>
            </a:r>
          </a:p>
        </p:txBody>
      </p:sp>
      <p:pic>
        <p:nvPicPr>
          <p:cNvPr id="2" name="Content Placeholder 1" descr="IMG_5759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31248" r="-131248"/>
          <a:stretch>
            <a:fillRect/>
          </a:stretch>
        </p:blipFill>
        <p:spPr>
          <a:xfrm>
            <a:off x="4588033" y="2506662"/>
            <a:ext cx="10515600" cy="4351338"/>
          </a:xfrm>
        </p:spPr>
      </p:pic>
      <p:pic>
        <p:nvPicPr>
          <p:cNvPr id="3" name="Picture 2" descr="IMG_267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131" y="2015577"/>
            <a:ext cx="7263635" cy="4842423"/>
          </a:xfrm>
          <a:prstGeom prst="rect">
            <a:avLst/>
          </a:prstGeom>
        </p:spPr>
      </p:pic>
      <p:pic>
        <p:nvPicPr>
          <p:cNvPr id="6" name="Picture 5" descr="IMG_281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63" y="0"/>
            <a:ext cx="11868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algn="ctr"/>
            <a:r>
              <a:rPr lang="en-US" sz="6600" dirty="0">
                <a:latin typeface="Calibri Light" charset="0"/>
              </a:rPr>
              <a:t>Volunteer – To help </a:t>
            </a:r>
          </a:p>
        </p:txBody>
      </p:sp>
      <p:pic>
        <p:nvPicPr>
          <p:cNvPr id="2" name="Content Placeholder 1" descr="IMG_820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9" b="40"/>
          <a:stretch/>
        </p:blipFill>
        <p:spPr>
          <a:xfrm>
            <a:off x="705613" y="1887274"/>
            <a:ext cx="6552129" cy="4759780"/>
          </a:xfrm>
        </p:spPr>
      </p:pic>
      <p:pic>
        <p:nvPicPr>
          <p:cNvPr id="3" name="Picture 2" descr="volunteers 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9561" y="4308024"/>
            <a:ext cx="5619711" cy="2322485"/>
          </a:xfrm>
          <a:prstGeom prst="rect">
            <a:avLst/>
          </a:prstGeom>
        </p:spPr>
      </p:pic>
      <p:pic>
        <p:nvPicPr>
          <p:cNvPr id="5" name="Picture 4" descr="volunteers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1112" y="1753738"/>
            <a:ext cx="3619426" cy="2375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 Light" charset="0"/>
              </a:rPr>
              <a:t>My Trip Activity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Write and draw about a trip you have taken with family or friends </a:t>
            </a:r>
          </a:p>
          <a:p>
            <a:r>
              <a:rPr lang="en-US" dirty="0">
                <a:latin typeface="Calibri" charset="0"/>
              </a:rPr>
              <a:t>Example: Zoo, department store, relative</a:t>
            </a:r>
            <a:r>
              <a:rPr lang="ja-JP" altLang="en-US" dirty="0">
                <a:latin typeface="Calibri" charset="0"/>
              </a:rPr>
              <a:t>’</a:t>
            </a:r>
            <a:r>
              <a:rPr lang="en-US" dirty="0">
                <a:latin typeface="Calibri" charset="0"/>
              </a:rPr>
              <a:t>s house, vacation </a:t>
            </a:r>
          </a:p>
          <a:p>
            <a:r>
              <a:rPr lang="en-US" b="1" dirty="0">
                <a:latin typeface="Calibri" charset="0"/>
              </a:rPr>
              <a:t>How did you travel? By bus, by walking, by airplane, by train </a:t>
            </a:r>
          </a:p>
          <a:p>
            <a:r>
              <a:rPr lang="en-US" b="1" dirty="0">
                <a:latin typeface="Calibri" charset="0"/>
              </a:rPr>
              <a:t>What did you see? </a:t>
            </a:r>
          </a:p>
          <a:p>
            <a:r>
              <a:rPr lang="en-US" b="1" dirty="0">
                <a:latin typeface="Calibri" charset="0"/>
              </a:rPr>
              <a:t>What did you like?</a:t>
            </a:r>
          </a:p>
          <a:p>
            <a:r>
              <a:rPr lang="en-US" b="1" dirty="0">
                <a:latin typeface="Calibri" charset="0"/>
              </a:rPr>
              <a:t>Were you happy, sad, tired, excited? </a:t>
            </a:r>
          </a:p>
        </p:txBody>
      </p:sp>
      <p:pic>
        <p:nvPicPr>
          <p:cNvPr id="2" name="Picture 1" descr="road-trips-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9043" y="3441832"/>
            <a:ext cx="5301209" cy="3229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82246" y="163567"/>
            <a:ext cx="11736847" cy="1325563"/>
          </a:xfrm>
        </p:spPr>
        <p:txBody>
          <a:bodyPr/>
          <a:lstStyle/>
          <a:p>
            <a:pPr algn="ctr"/>
            <a:r>
              <a:rPr lang="en-US" dirty="0">
                <a:latin typeface="Calibri Light" charset="0"/>
              </a:rPr>
              <a:t>Last Journal Post #10: Dreams		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918842" y="1180640"/>
            <a:ext cx="10515600" cy="4351338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What is your dream when you grow up? Why? Explain in a minimum of 2 sentences. </a:t>
            </a:r>
          </a:p>
          <a:p>
            <a:r>
              <a:rPr lang="en-US" dirty="0">
                <a:latin typeface="Calibri" charset="0"/>
              </a:rPr>
              <a:t>For example: My dream is to become a doctor. I want to help people who are sick. </a:t>
            </a:r>
          </a:p>
          <a:p>
            <a:r>
              <a:rPr lang="en-US" dirty="0">
                <a:latin typeface="Calibri" charset="0"/>
              </a:rPr>
              <a:t>Assignment due Wednesday, December 16</a:t>
            </a:r>
            <a:r>
              <a:rPr lang="en-US" baseline="30000" dirty="0">
                <a:latin typeface="Calibri" charset="0"/>
              </a:rPr>
              <a:t>th</a:t>
            </a:r>
            <a:r>
              <a:rPr lang="en-US" dirty="0">
                <a:latin typeface="Calibri" charset="0"/>
              </a:rPr>
              <a:t> at 11:59pm. </a:t>
            </a:r>
          </a:p>
        </p:txBody>
      </p:sp>
      <p:pic>
        <p:nvPicPr>
          <p:cNvPr id="2" name="Picture 1" descr="docto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7428" y="3437400"/>
            <a:ext cx="5130900" cy="342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" t="516"/>
          <a:stretch>
            <a:fillRect/>
          </a:stretch>
        </p:blipFill>
        <p:spPr bwMode="auto">
          <a:xfrm>
            <a:off x="153988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5588" y="550863"/>
            <a:ext cx="9144000" cy="7969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Traveling to</a:t>
            </a:r>
          </a:p>
        </p:txBody>
      </p:sp>
      <p:sp>
        <p:nvSpPr>
          <p:cNvPr id="5124" name="Subtitle 2"/>
          <p:cNvSpPr>
            <a:spLocks noGrp="1"/>
          </p:cNvSpPr>
          <p:nvPr>
            <p:ph type="subTitle" idx="1"/>
          </p:nvPr>
        </p:nvSpPr>
        <p:spPr>
          <a:xfrm>
            <a:off x="1273175" y="4044950"/>
            <a:ext cx="9144000" cy="1655763"/>
          </a:xfrm>
        </p:spPr>
        <p:txBody>
          <a:bodyPr/>
          <a:lstStyle/>
          <a:p>
            <a:r>
              <a:rPr lang="en-US">
                <a:latin typeface="Calibri" charset="0"/>
              </a:rPr>
              <a:t>6</a:t>
            </a:r>
            <a:r>
              <a:rPr lang="en-US" baseline="30000">
                <a:latin typeface="Calibri" charset="0"/>
              </a:rPr>
              <a:t>th</a:t>
            </a:r>
            <a:r>
              <a:rPr lang="en-US">
                <a:latin typeface="Calibri" charset="0"/>
              </a:rPr>
              <a:t> Grade</a:t>
            </a:r>
          </a:p>
          <a:p>
            <a:r>
              <a:rPr lang="en-US">
                <a:latin typeface="Calibri" charset="0"/>
              </a:rPr>
              <a:t>Grace Teacher </a:t>
            </a:r>
          </a:p>
        </p:txBody>
      </p:sp>
      <p:pic>
        <p:nvPicPr>
          <p:cNvPr id="512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5363" y="1347788"/>
            <a:ext cx="7459662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41405" y="3136612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 smtClean="0">
                <a:solidFill>
                  <a:srgbClr val="000000"/>
                </a:solidFill>
                <a:latin typeface="gulim" panose="020B0600000101010101" pitchFamily="50" charset="-127"/>
                <a:ea typeface="gulim" panose="020B0600000101010101" pitchFamily="50" charset="-127"/>
              </a:rPr>
              <a:t>(</a:t>
            </a:r>
            <a:r>
              <a:rPr lang="ko-KR" altLang="en-US" sz="3200" b="1" dirty="0" smtClean="0">
                <a:solidFill>
                  <a:srgbClr val="000000"/>
                </a:solidFill>
                <a:latin typeface="gulim" panose="020B0600000101010101" pitchFamily="50" charset="-127"/>
                <a:ea typeface="gulim" panose="020B0600000101010101" pitchFamily="50" charset="-127"/>
              </a:rPr>
              <a:t>탄자니아</a:t>
            </a:r>
            <a:r>
              <a:rPr lang="en-US" altLang="ko-KR" sz="3200" b="1" dirty="0" smtClean="0">
                <a:solidFill>
                  <a:srgbClr val="000000"/>
                </a:solidFill>
                <a:latin typeface="gulim" panose="020B0600000101010101" pitchFamily="50" charset="-127"/>
                <a:ea typeface="gulim" panose="020B0600000101010101" pitchFamily="50" charset="-127"/>
              </a:rPr>
              <a:t>)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“Circle of Life” from Lion 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https://www.youtube.com/watch?v=HwSKkKrUzUk&amp;list=PLdSMQMuTYK4A2e67n5JcmjQQODoRK4S-6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45690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88" y="0"/>
            <a:ext cx="12001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 Light" charset="0"/>
              </a:rPr>
              <a:t>Where is </a:t>
            </a:r>
            <a:r>
              <a:rPr lang="en-US" dirty="0" smtClean="0">
                <a:solidFill>
                  <a:schemeClr val="bg1"/>
                </a:solidFill>
                <a:latin typeface="Calibri Light" charset="0"/>
              </a:rPr>
              <a:t>Tanzania (</a:t>
            </a:r>
            <a:r>
              <a:rPr lang="ko-KR" altLang="en-US" b="1" dirty="0" smtClean="0">
                <a:solidFill>
                  <a:schemeClr val="bg1"/>
                </a:solidFill>
              </a:rPr>
              <a:t>탄자니아</a:t>
            </a:r>
            <a:r>
              <a:rPr lang="en-US" altLang="ko-KR" b="1" dirty="0" smtClean="0">
                <a:solidFill>
                  <a:schemeClr val="bg1"/>
                </a:solidFill>
              </a:rPr>
              <a:t>)</a:t>
            </a:r>
            <a:r>
              <a:rPr lang="en-US" dirty="0" smtClean="0">
                <a:solidFill>
                  <a:schemeClr val="bg1"/>
                </a:solidFill>
                <a:latin typeface="Calibri Light" charset="0"/>
              </a:rPr>
              <a:t>? </a:t>
            </a:r>
            <a:endParaRPr lang="en-US" dirty="0">
              <a:solidFill>
                <a:schemeClr val="bg1"/>
              </a:solidFill>
              <a:latin typeface="Calibri Light" charset="0"/>
            </a:endParaRPr>
          </a:p>
        </p:txBody>
      </p:sp>
      <p:pic>
        <p:nvPicPr>
          <p:cNvPr id="6147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466850" y="1838325"/>
            <a:ext cx="3810000" cy="4095750"/>
          </a:xfrm>
        </p:spPr>
      </p:pic>
      <p:pic>
        <p:nvPicPr>
          <p:cNvPr id="6148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3838" y="1690688"/>
            <a:ext cx="4156075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6784975" y="4292600"/>
            <a:ext cx="37338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6000"/>
              <a:t>South America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88" y="0"/>
            <a:ext cx="12001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838200" y="15875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libri Light" charset="0"/>
              </a:rPr>
              <a:t>Tanzania is in Africa!</a:t>
            </a:r>
          </a:p>
        </p:txBody>
      </p:sp>
      <p:pic>
        <p:nvPicPr>
          <p:cNvPr id="7171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98563" y="1433513"/>
            <a:ext cx="4799012" cy="5249862"/>
          </a:xfrm>
        </p:spPr>
      </p:pic>
      <p:pic>
        <p:nvPicPr>
          <p:cNvPr id="7172" name="Content Placeholder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7075" y="1916113"/>
            <a:ext cx="3529013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63" y="0"/>
            <a:ext cx="11868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838200" y="1270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Calibri Light" charset="0"/>
              </a:rPr>
              <a:t>Facts about Tanzania </a:t>
            </a:r>
          </a:p>
        </p:txBody>
      </p:sp>
      <p:pic>
        <p:nvPicPr>
          <p:cNvPr id="8195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90575" y="1882775"/>
            <a:ext cx="4927600" cy="3924300"/>
          </a:xfrm>
        </p:spPr>
      </p:pic>
      <p:pic>
        <p:nvPicPr>
          <p:cNvPr id="8196" name="Content Placeholder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0113" y="2392363"/>
            <a:ext cx="4978400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0125" y="1222375"/>
            <a:ext cx="4699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49 million people 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362</Words>
  <Application>Microsoft Office PowerPoint</Application>
  <PresentationFormat>사용자 지정</PresentationFormat>
  <Paragraphs>64</Paragraphs>
  <Slides>35</Slides>
  <Notes>0</Notes>
  <HiddenSlides>6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36" baseType="lpstr">
      <vt:lpstr>Office Theme</vt:lpstr>
      <vt:lpstr>Movie Party!!!</vt:lpstr>
      <vt:lpstr>Daily Activity #12: </vt:lpstr>
      <vt:lpstr>I will be visiting Cambodia and Vietnam </vt:lpstr>
      <vt:lpstr>Last Journal Post #10: Dreams  </vt:lpstr>
      <vt:lpstr>Traveling to</vt:lpstr>
      <vt:lpstr>“Circle of Life” from Lion King</vt:lpstr>
      <vt:lpstr>Where is Tanzania (탄자니아)? </vt:lpstr>
      <vt:lpstr>Tanzania is in Africa!</vt:lpstr>
      <vt:lpstr>Facts about Tanzania </vt:lpstr>
      <vt:lpstr>Arusha, Tanzania </vt:lpstr>
      <vt:lpstr>슬라이드 11</vt:lpstr>
      <vt:lpstr>슬라이드 12</vt:lpstr>
      <vt:lpstr>슬라이드 13</vt:lpstr>
      <vt:lpstr>슬라이드 14</vt:lpstr>
      <vt:lpstr>슬라이드 15</vt:lpstr>
      <vt:lpstr>VOCABULARY </vt:lpstr>
      <vt:lpstr>Travel (여행)  </vt:lpstr>
      <vt:lpstr>Safari (사파리 여행) </vt:lpstr>
      <vt:lpstr>Jambo = “Hi” in Swahili  </vt:lpstr>
      <vt:lpstr>How did I travel? </vt:lpstr>
      <vt:lpstr>What did I see? </vt:lpstr>
      <vt:lpstr>What did I see? </vt:lpstr>
      <vt:lpstr>What did I see? </vt:lpstr>
      <vt:lpstr>What did I see? </vt:lpstr>
      <vt:lpstr>What did I see? </vt:lpstr>
      <vt:lpstr>What did I see? </vt:lpstr>
      <vt:lpstr>What did I see? </vt:lpstr>
      <vt:lpstr>What did I see? </vt:lpstr>
      <vt:lpstr>What did I see? </vt:lpstr>
      <vt:lpstr>What did I like? </vt:lpstr>
      <vt:lpstr>What did I like? </vt:lpstr>
      <vt:lpstr>What did I like? </vt:lpstr>
      <vt:lpstr>Was I happy, sad, tired, excited? </vt:lpstr>
      <vt:lpstr>Volunteer – To help </vt:lpstr>
      <vt:lpstr>My Trip Activity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Traveling to Tanzania</dc:title>
  <dc:creator>SJ</dc:creator>
  <cp:lastModifiedBy>user</cp:lastModifiedBy>
  <cp:revision>24</cp:revision>
  <dcterms:created xsi:type="dcterms:W3CDTF">2015-12-09T07:08:46Z</dcterms:created>
  <dcterms:modified xsi:type="dcterms:W3CDTF">2016-12-21T04:07:25Z</dcterms:modified>
</cp:coreProperties>
</file>