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9926638" cy="143557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2" autoAdjust="0"/>
    <p:restoredTop sz="94660"/>
  </p:normalViewPr>
  <p:slideViewPr>
    <p:cSldViewPr snapToGrid="0">
      <p:cViewPr>
        <p:scale>
          <a:sx n="54" d="100"/>
          <a:sy n="54" d="100"/>
        </p:scale>
        <p:origin x="-2694" y="-14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2978C-0729-476C-9829-012B1424C40F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1B472-6D22-49FD-B19F-9E7FD5F78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1416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2978C-0729-476C-9829-012B1424C40F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1B472-6D22-49FD-B19F-9E7FD5F78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9440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2978C-0729-476C-9829-012B1424C40F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1B472-6D22-49FD-B19F-9E7FD5F78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9283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2978C-0729-476C-9829-012B1424C40F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1B472-6D22-49FD-B19F-9E7FD5F78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1945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2978C-0729-476C-9829-012B1424C40F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1B472-6D22-49FD-B19F-9E7FD5F78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0615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2978C-0729-476C-9829-012B1424C40F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1B472-6D22-49FD-B19F-9E7FD5F78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8881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2978C-0729-476C-9829-012B1424C40F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1B472-6D22-49FD-B19F-9E7FD5F78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3076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2978C-0729-476C-9829-012B1424C40F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1B472-6D22-49FD-B19F-9E7FD5F78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2663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2978C-0729-476C-9829-012B1424C40F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1B472-6D22-49FD-B19F-9E7FD5F78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8206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2978C-0729-476C-9829-012B1424C40F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1B472-6D22-49FD-B19F-9E7FD5F78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4123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2978C-0729-476C-9829-012B1424C40F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1B472-6D22-49FD-B19F-9E7FD5F78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5037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2978C-0729-476C-9829-012B1424C40F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1B472-6D22-49FD-B19F-9E7FD5F78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6938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2732" y="207390"/>
            <a:ext cx="9426535" cy="62732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43767" y="5453723"/>
            <a:ext cx="363334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Blue Grotto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379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7121"/>
          <a:stretch/>
        </p:blipFill>
        <p:spPr>
          <a:xfrm rot="5400000">
            <a:off x="3379764" y="-1349599"/>
            <a:ext cx="6259312" cy="96887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5400000">
            <a:off x="-444908" y="3079282"/>
            <a:ext cx="557124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Leaning Tower of Pisa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2556707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5839" y="73728"/>
            <a:ext cx="8680321" cy="65637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56519" y="5621231"/>
            <a:ext cx="424608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The Colosseum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1233238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535"/>
          <a:stretch/>
        </p:blipFill>
        <p:spPr>
          <a:xfrm>
            <a:off x="773317" y="0"/>
            <a:ext cx="10645366" cy="66697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79327" y="5669635"/>
            <a:ext cx="363334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Mount Etna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409717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5359" y="365125"/>
            <a:ext cx="9541282" cy="63639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76651" y="5744033"/>
            <a:ext cx="403869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/>
              <a:t>Trevi</a:t>
            </a:r>
            <a:r>
              <a:rPr lang="en-US" sz="4800" dirty="0" smtClean="0"/>
              <a:t> Fountain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918770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519953"/>
            <a:ext cx="10489611" cy="4958725"/>
          </a:xfrm>
        </p:spPr>
      </p:pic>
      <p:sp>
        <p:nvSpPr>
          <p:cNvPr id="5" name="TextBox 4"/>
          <p:cNvSpPr txBox="1"/>
          <p:nvPr/>
        </p:nvSpPr>
        <p:spPr>
          <a:xfrm>
            <a:off x="2524386" y="5019399"/>
            <a:ext cx="7117237" cy="15388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700" dirty="0" smtClean="0"/>
              <a:t>The Last Supper </a:t>
            </a:r>
          </a:p>
          <a:p>
            <a:pPr algn="ctr"/>
            <a:r>
              <a:rPr lang="en-US" sz="4700" dirty="0" smtClean="0"/>
              <a:t>Painting</a:t>
            </a:r>
            <a:endParaRPr lang="en-US" sz="4700" dirty="0"/>
          </a:p>
        </p:txBody>
      </p:sp>
    </p:spTree>
    <p:extLst>
      <p:ext uri="{BB962C8B-B14F-4D97-AF65-F5344CB8AC3E}">
        <p14:creationId xmlns:p14="http://schemas.microsoft.com/office/powerpoint/2010/main" xmlns="" val="1044006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1234" y="54379"/>
            <a:ext cx="10049532" cy="66870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67618" y="5761464"/>
            <a:ext cx="536787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Venice Grand Canal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111688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19</Words>
  <Application>Microsoft Office PowerPoint</Application>
  <PresentationFormat>사용자 지정</PresentationFormat>
  <Paragraphs>8</Paragraphs>
  <Slides>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8" baseType="lpstr">
      <vt:lpstr>Office Theme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SJ</dc:creator>
  <cp:lastModifiedBy>user</cp:lastModifiedBy>
  <cp:revision>5</cp:revision>
  <cp:lastPrinted>2015-12-30T01:29:21Z</cp:lastPrinted>
  <dcterms:created xsi:type="dcterms:W3CDTF">2015-12-30T01:05:14Z</dcterms:created>
  <dcterms:modified xsi:type="dcterms:W3CDTF">2016-12-21T01:38:30Z</dcterms:modified>
</cp:coreProperties>
</file>