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5" r:id="rId7"/>
    <p:sldId id="276" r:id="rId8"/>
    <p:sldId id="273" r:id="rId9"/>
    <p:sldId id="277" r:id="rId10"/>
    <p:sldId id="278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8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1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10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33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2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0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59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72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04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1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80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22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31E2-3318-4066-9EE9-E537763907CD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AFB4-88A0-4CF3-BCF6-009C62881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4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977" y="0"/>
            <a:ext cx="74060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3097" y="229816"/>
            <a:ext cx="8143597" cy="1988645"/>
          </a:xfrm>
          <a:prstGeom prst="moon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Travel Around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4294" y="5099171"/>
            <a:ext cx="8143597" cy="1988645"/>
          </a:xfrm>
          <a:prstGeom prst="moon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lgerian" panose="04020705040A02060702" pitchFamily="82" charset="0"/>
              </a:rPr>
              <a:t>The world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41739" y="4800600"/>
            <a:ext cx="3458335" cy="2153653"/>
          </a:xfrm>
          <a:prstGeom prst="moon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lgerian" panose="04020705040A02060702" pitchFamily="82" charset="0"/>
              </a:rPr>
              <a:t>Winter camp 2016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7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50" y="77002"/>
            <a:ext cx="1212783" cy="1212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8153" y="114132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952324" y="-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04648" y="-4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56972" y="-4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09296" y="-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1620" y="-6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161261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52324" y="1602992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04647" y="161261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6970" y="161261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09296" y="161261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65750" y="161261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" y="326136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52324" y="326136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04646" y="326136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56968" y="326136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09290" y="3261359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61620" y="3261359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4919728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52324" y="491972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04646" y="4910103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56968" y="49153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09289" y="4922549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61610" y="4919726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287" y="81815"/>
            <a:ext cx="1212783" cy="12127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596" y="84414"/>
            <a:ext cx="1212783" cy="12127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121" y="15451"/>
            <a:ext cx="1212783" cy="12127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674" y="15451"/>
            <a:ext cx="1212783" cy="120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2169" y="25047"/>
            <a:ext cx="1212783" cy="12127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47" y="1658368"/>
            <a:ext cx="1212783" cy="12127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46" y="3299059"/>
            <a:ext cx="1212783" cy="12127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08" y="4976677"/>
            <a:ext cx="1212783" cy="12127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709" y="1658753"/>
            <a:ext cx="1212783" cy="12127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708" y="3299059"/>
            <a:ext cx="1212783" cy="12127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708" y="4976676"/>
            <a:ext cx="1212783" cy="12127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160" y="1658368"/>
            <a:ext cx="1212783" cy="12127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104" y="3299059"/>
            <a:ext cx="1212783" cy="12127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595" y="4925325"/>
            <a:ext cx="1212783" cy="12127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121" y="1658368"/>
            <a:ext cx="1212783" cy="12127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919" y="3296839"/>
            <a:ext cx="1212783" cy="12127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322" y="4976676"/>
            <a:ext cx="1212783" cy="11614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311" y="1656142"/>
            <a:ext cx="1212783" cy="12127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674" y="3271591"/>
            <a:ext cx="1212783" cy="12127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674" y="4976676"/>
            <a:ext cx="1212783" cy="11614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560" y="1646923"/>
            <a:ext cx="1212783" cy="12127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559" y="3279001"/>
            <a:ext cx="1212783" cy="12127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1044" y="4976676"/>
            <a:ext cx="1212783" cy="116143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10052" y="1150454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577322" y="114959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-342282" y="2745394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-341568" y="437300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-351703" y="605062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602114" y="272596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557604" y="438706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603426" y="604815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525364" y="2745394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538817" y="437300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502000" y="6034103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5493720" y="113963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505444" y="273728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502020" y="437300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521866" y="603687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495250" y="114959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498294" y="272918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514054" y="437300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7476437" y="603410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9386814" y="113963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9431533" y="2745394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9424396" y="439189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9444626" y="604815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Italy Immigration </a:t>
            </a:r>
          </a:p>
          <a:p>
            <a:pPr algn="ctr"/>
            <a:r>
              <a:rPr lang="en-US" sz="1200" dirty="0" smtClean="0"/>
              <a:t>06 JAN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666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2699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5398" y="-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8097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0796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13495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42699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5397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8097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0796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13495" y="161544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" y="323088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2699" y="32389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5397" y="32389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8097" y="32389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70796" y="32389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713494" y="323890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86518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42699" y="485832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5397" y="486518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28097" y="486518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70796" y="487474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713494" y="4874747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35" y="83692"/>
            <a:ext cx="1147816" cy="11478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317393" y="115764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597" y="83692"/>
            <a:ext cx="1147816" cy="11478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831" y="83692"/>
            <a:ext cx="1147816" cy="11478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531" y="62420"/>
            <a:ext cx="1147816" cy="11478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230" y="83692"/>
            <a:ext cx="1147816" cy="1147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928" y="29861"/>
            <a:ext cx="1147816" cy="11478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06" y="1703198"/>
            <a:ext cx="1147816" cy="1147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597" y="1699132"/>
            <a:ext cx="1147816" cy="11478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137" y="1671597"/>
            <a:ext cx="1147816" cy="11478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820" y="1630526"/>
            <a:ext cx="1147816" cy="11478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230" y="1699132"/>
            <a:ext cx="1147816" cy="11478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272" y="1647861"/>
            <a:ext cx="1147816" cy="11478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06" y="3314771"/>
            <a:ext cx="1147816" cy="11478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133" y="3314771"/>
            <a:ext cx="1147816" cy="11478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235" y="3284938"/>
            <a:ext cx="1147816" cy="1147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1760" y="3302931"/>
            <a:ext cx="1147816" cy="11478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010" y="3290196"/>
            <a:ext cx="1147816" cy="11478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928" y="3291091"/>
            <a:ext cx="1147816" cy="11478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93" y="4938550"/>
            <a:ext cx="1147816" cy="11478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878" y="4926010"/>
            <a:ext cx="1147816" cy="11478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398" y="4891436"/>
            <a:ext cx="1147816" cy="11478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152" y="4926010"/>
            <a:ext cx="1147816" cy="11478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397" y="4952669"/>
            <a:ext cx="1147816" cy="11478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8329" y="4917006"/>
            <a:ext cx="1147816" cy="114781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-385557" y="2740553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-385557" y="4349534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-375594" y="5993121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602418" y="2748213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1586245" y="115131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586245" y="436645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552546" y="597619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505547" y="113031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582114" y="276816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533962" y="435739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483318" y="598465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5482173" y="113031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489233" y="272870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505764" y="436460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475849" y="599996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423251" y="113031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402643" y="275457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411810" y="4364051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7423251" y="601653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9399877" y="112975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9340685" y="275457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9340685" y="434309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9368936" y="601653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U.S.A. Immigration </a:t>
            </a:r>
          </a:p>
          <a:p>
            <a:pPr algn="ctr"/>
            <a:r>
              <a:rPr lang="en-US" sz="1200" dirty="0" smtClean="0"/>
              <a:t>07 JAN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939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185603"/>
            <a:ext cx="10515600" cy="1325563"/>
          </a:xfrm>
        </p:spPr>
        <p:txBody>
          <a:bodyPr/>
          <a:lstStyle/>
          <a:p>
            <a:r>
              <a:rPr lang="en-US" dirty="0" smtClean="0"/>
              <a:t>Let’s learn about the world map – continents!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421" y="1511166"/>
            <a:ext cx="8540235" cy="4697129"/>
          </a:xfrm>
        </p:spPr>
      </p:pic>
    </p:spTree>
    <p:extLst>
      <p:ext uri="{BB962C8B-B14F-4D97-AF65-F5344CB8AC3E}">
        <p14:creationId xmlns:p14="http://schemas.microsoft.com/office/powerpoint/2010/main" xmlns="" val="404597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033" y="197477"/>
            <a:ext cx="7802760" cy="56686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314619"/>
            <a:ext cx="2249906" cy="149191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Asia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053" y="5866149"/>
            <a:ext cx="10972800" cy="9918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Asia is largest continent in the world.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7800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6674" y="5441030"/>
            <a:ext cx="3541295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/>
              <a:t>It has about 50 countries  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674" y="3760160"/>
            <a:ext cx="3541295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/>
              <a:t>2</a:t>
            </a:r>
            <a:r>
              <a:rPr lang="en-US" sz="8800" baseline="30000" dirty="0" smtClean="0"/>
              <a:t>nd</a:t>
            </a:r>
            <a:r>
              <a:rPr lang="en-US" sz="8800" dirty="0" smtClean="0"/>
              <a:t> smallest continent in the world </a:t>
            </a:r>
            <a:endParaRPr lang="en-US" sz="8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11" y="806115"/>
            <a:ext cx="7074610" cy="56596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313614"/>
            <a:ext cx="3541295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Europe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0849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6" y="425283"/>
            <a:ext cx="30480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Africa </a:t>
            </a:r>
            <a:endParaRPr lang="en-US" sz="8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48" y="64878"/>
            <a:ext cx="6472989" cy="680252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42684" y="5310646"/>
            <a:ext cx="30480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continent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2684" y="3733967"/>
            <a:ext cx="30480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It is very hot!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8247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5" y="112461"/>
            <a:ext cx="6845969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North America</a:t>
            </a:r>
            <a:endParaRPr lang="en-US" sz="8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95" y="1558050"/>
            <a:ext cx="6845969" cy="514454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38147" y="3870993"/>
            <a:ext cx="3485147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It has 3 major countries.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38147" y="5461251"/>
            <a:ext cx="3485147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It has smaller countries called Central America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033" y="365125"/>
            <a:ext cx="4526967" cy="33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4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85" y="244808"/>
            <a:ext cx="3890211" cy="2053223"/>
          </a:xfrm>
          <a:solidFill>
            <a:srgbClr val="9933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/>
              <a:t>South </a:t>
            </a:r>
            <a:br>
              <a:rPr lang="en-US" sz="8800" dirty="0" smtClean="0"/>
            </a:br>
            <a:r>
              <a:rPr lang="en-US" sz="8800" dirty="0" smtClean="0"/>
              <a:t>America</a:t>
            </a:r>
            <a:endParaRPr lang="en-US" sz="8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997" y="244808"/>
            <a:ext cx="7033678" cy="643756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2769" y="3654592"/>
            <a:ext cx="4483768" cy="1325563"/>
          </a:xfrm>
          <a:prstGeom prst="rect">
            <a:avLst/>
          </a:prstGeom>
          <a:solidFill>
            <a:srgbClr val="99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It has 12 countries.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769" y="5356809"/>
            <a:ext cx="4483768" cy="1325563"/>
          </a:xfrm>
          <a:prstGeom prst="rect">
            <a:avLst/>
          </a:prstGeom>
          <a:solidFill>
            <a:srgbClr val="9933F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 Amazon River is the largest river system in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4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335840"/>
            <a:ext cx="4251158" cy="1325563"/>
          </a:xfrm>
          <a:solidFill>
            <a:srgbClr val="99FF66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Australia </a:t>
            </a:r>
            <a:endParaRPr lang="en-US" sz="8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874" y="1053578"/>
            <a:ext cx="7491348" cy="563349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5116" y="5306552"/>
            <a:ext cx="3184357" cy="1325563"/>
          </a:xfrm>
          <a:prstGeom prst="rect">
            <a:avLst/>
          </a:prstGeom>
          <a:solidFill>
            <a:srgbClr val="99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It is also called Oceania. 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5116" y="3870325"/>
            <a:ext cx="3184357" cy="1325563"/>
          </a:xfrm>
          <a:prstGeom prst="rect">
            <a:avLst/>
          </a:prstGeom>
          <a:solidFill>
            <a:srgbClr val="99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It is an island continent.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15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53093"/>
            <a:ext cx="4732421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Antarctica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842" y="3633705"/>
            <a:ext cx="2991854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It is also an island continent.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1842" y="5181768"/>
            <a:ext cx="2991854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It is made up of ice and rocks.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611" y="977587"/>
            <a:ext cx="6735350" cy="57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6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54" y="0"/>
            <a:ext cx="115262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405441"/>
            <a:ext cx="6802975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Rules for Winter Camp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67" y="2629952"/>
            <a:ext cx="8931849" cy="4351338"/>
          </a:xfrm>
        </p:spPr>
        <p:txBody>
          <a:bodyPr/>
          <a:lstStyle/>
          <a:p>
            <a:r>
              <a:rPr lang="en-US" sz="4000" dirty="0" smtClean="0"/>
              <a:t>Be on time for class! </a:t>
            </a:r>
          </a:p>
          <a:p>
            <a:r>
              <a:rPr lang="en-US" sz="4000" dirty="0" smtClean="0"/>
              <a:t>Respect each other. </a:t>
            </a:r>
          </a:p>
          <a:p>
            <a:r>
              <a:rPr lang="en-US" sz="4000" dirty="0" smtClean="0"/>
              <a:t>Have good attitude.</a:t>
            </a:r>
          </a:p>
          <a:p>
            <a:r>
              <a:rPr lang="en-US" sz="4000" dirty="0" smtClean="0"/>
              <a:t>Let’s have fun!  </a:t>
            </a:r>
          </a:p>
          <a:p>
            <a:r>
              <a:rPr lang="en-US" sz="4000" dirty="0" smtClean="0"/>
              <a:t>At the end of each class, give your nametag to Teacher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223" y="2379978"/>
            <a:ext cx="2776725" cy="173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546" y="2379978"/>
            <a:ext cx="38100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954" y="155467"/>
            <a:ext cx="2060633" cy="2069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3700">
            <a:off x="7898173" y="4645175"/>
            <a:ext cx="1625714" cy="22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your nametag to Teacher!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you tomorrow as we head to Brazil!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42"/>
          <a:stretch/>
        </p:blipFill>
        <p:spPr>
          <a:xfrm>
            <a:off x="838200" y="2801014"/>
            <a:ext cx="6911384" cy="3612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3700">
            <a:off x="8813888" y="146112"/>
            <a:ext cx="2397826" cy="33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716"/>
            <a:ext cx="11727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580" y="435055"/>
            <a:ext cx="6179820" cy="116274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/>
              <a:t>Rewards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13" y="2522855"/>
            <a:ext cx="6975645" cy="190028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Grace Teacher will give out stickers</a:t>
            </a:r>
          </a:p>
          <a:p>
            <a:r>
              <a:rPr lang="en-US" sz="3600" dirty="0"/>
              <a:t>3</a:t>
            </a:r>
            <a:r>
              <a:rPr lang="en-US" sz="3600" dirty="0" smtClean="0"/>
              <a:t> stickers = Candy! </a:t>
            </a:r>
          </a:p>
          <a:p>
            <a:r>
              <a:rPr lang="en-US" sz="3600" dirty="0" smtClean="0"/>
              <a:t>Get 6 stickers = Choco Pie!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633" y="4295713"/>
            <a:ext cx="3192769" cy="2485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846" y="1766203"/>
            <a:ext cx="3530345" cy="24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716"/>
            <a:ext cx="11727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797" y="190422"/>
            <a:ext cx="5922917" cy="104295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/>
              <a:t>Let’s make our passports!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06560"/>
            <a:ext cx="4176579" cy="4176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21292" t="24204" r="21871" b="18164"/>
          <a:stretch/>
        </p:blipFill>
        <p:spPr>
          <a:xfrm>
            <a:off x="4337555" y="1690688"/>
            <a:ext cx="731723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will we travel to?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95" y="2123338"/>
            <a:ext cx="457869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will travel to……</a:t>
            </a:r>
          </a:p>
          <a:p>
            <a:pPr lvl="1"/>
            <a:r>
              <a:rPr lang="en-US" sz="4000" b="1" dirty="0" smtClean="0"/>
              <a:t>Brazil</a:t>
            </a:r>
            <a:r>
              <a:rPr lang="en-US" sz="4000" dirty="0" smtClean="0"/>
              <a:t> (</a:t>
            </a:r>
            <a:r>
              <a:rPr lang="ko-KR" altLang="en-US" sz="4000" dirty="0" smtClean="0"/>
              <a:t>브라질</a:t>
            </a:r>
            <a:r>
              <a:rPr lang="en-US" altLang="ko-KR" sz="4000" dirty="0" smtClean="0"/>
              <a:t>)</a:t>
            </a:r>
            <a:endParaRPr lang="en-US" sz="4000" dirty="0" smtClean="0"/>
          </a:p>
          <a:p>
            <a:pPr lvl="1"/>
            <a:r>
              <a:rPr lang="en-US" sz="4000" b="1" dirty="0" smtClean="0"/>
              <a:t>Italy</a:t>
            </a:r>
            <a:r>
              <a:rPr lang="en-US" sz="4000" dirty="0" smtClean="0"/>
              <a:t> (</a:t>
            </a:r>
            <a:r>
              <a:rPr lang="ko-KR" altLang="en-US" sz="4000" dirty="0" smtClean="0"/>
              <a:t>이탈리아</a:t>
            </a:r>
            <a:r>
              <a:rPr lang="en-US" altLang="ko-KR" sz="4000" dirty="0" smtClean="0"/>
              <a:t>)</a:t>
            </a:r>
            <a:endParaRPr lang="en-US" sz="4000" dirty="0" smtClean="0"/>
          </a:p>
          <a:p>
            <a:pPr lvl="1"/>
            <a:r>
              <a:rPr lang="en-US" sz="4000" b="1" dirty="0" smtClean="0"/>
              <a:t>USA</a:t>
            </a:r>
            <a:r>
              <a:rPr lang="en-US" sz="4000" dirty="0" smtClean="0"/>
              <a:t> (</a:t>
            </a:r>
            <a:r>
              <a:rPr lang="ko-KR" altLang="en-US" sz="4000" dirty="0" smtClean="0"/>
              <a:t>미국</a:t>
            </a:r>
            <a:r>
              <a:rPr lang="en-US" altLang="ko-KR" sz="4000" dirty="0" smtClean="0"/>
              <a:t>)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494" y="1690688"/>
            <a:ext cx="6471136" cy="4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79258" y="962525"/>
            <a:ext cx="4483280" cy="41196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8667" y="962526"/>
            <a:ext cx="4483280" cy="41196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866" y="1249050"/>
            <a:ext cx="2325299" cy="2369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32" t="47241"/>
          <a:stretch/>
        </p:blipFill>
        <p:spPr>
          <a:xfrm>
            <a:off x="1337911" y="3945833"/>
            <a:ext cx="3775555" cy="1643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21813" l="0" r="100000">
                        <a14:foregroundMark x1="18167" y1="14980" x2="18167" y2="14980"/>
                        <a14:foregroundMark x1="50573" y1="14849" x2="50573" y2="14849"/>
                        <a14:foregroundMark x1="66612" y1="13929" x2="66612" y2="13929"/>
                        <a14:foregroundMark x1="84452" y1="14717" x2="84452" y2="1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526"/>
          <a:stretch/>
        </p:blipFill>
        <p:spPr>
          <a:xfrm>
            <a:off x="6729120" y="3683136"/>
            <a:ext cx="4054448" cy="1084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20" t="17162" r="35899" b="78347"/>
          <a:stretch/>
        </p:blipFill>
        <p:spPr>
          <a:xfrm>
            <a:off x="7018147" y="4546135"/>
            <a:ext cx="664145" cy="221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1" t="17544" r="60381" b="80351"/>
          <a:stretch/>
        </p:blipFill>
        <p:spPr>
          <a:xfrm>
            <a:off x="9994717" y="4456497"/>
            <a:ext cx="616017" cy="2003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61" t="18148" r="60381" b="80351"/>
          <a:stretch/>
        </p:blipFill>
        <p:spPr>
          <a:xfrm rot="3666775">
            <a:off x="10420510" y="4605366"/>
            <a:ext cx="284002" cy="102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61" t="18148" r="60381" b="80351"/>
          <a:stretch/>
        </p:blipFill>
        <p:spPr>
          <a:xfrm rot="3666775">
            <a:off x="10468732" y="4566867"/>
            <a:ext cx="284002" cy="102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978" y="1352550"/>
            <a:ext cx="3479840" cy="23305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3647" y="31372"/>
            <a:ext cx="8339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Four teams during Winter Camp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16047" y="5334696"/>
            <a:ext cx="3159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Team Brazil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2471" y="5327371"/>
            <a:ext cx="3244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Team Korea </a:t>
            </a:r>
          </a:p>
        </p:txBody>
      </p:sp>
    </p:spTree>
    <p:extLst>
      <p:ext uri="{BB962C8B-B14F-4D97-AF65-F5344CB8AC3E}">
        <p14:creationId xmlns:p14="http://schemas.microsoft.com/office/powerpoint/2010/main" xmlns="" val="30200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88666" y="962526"/>
            <a:ext cx="4475747" cy="4119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76" b="14100"/>
          <a:stretch/>
        </p:blipFill>
        <p:spPr>
          <a:xfrm>
            <a:off x="1053403" y="3599847"/>
            <a:ext cx="4746274" cy="11676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411" y="134754"/>
            <a:ext cx="4760567" cy="577515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91" t="12700" r="25963" b="53898"/>
          <a:stretch/>
        </p:blipFill>
        <p:spPr>
          <a:xfrm>
            <a:off x="1688012" y="1376413"/>
            <a:ext cx="3333588" cy="2115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9268" y="32727"/>
            <a:ext cx="8339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Four teams during Winter Camp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1395" y="5190566"/>
            <a:ext cx="269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Team 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06550" y="5190566"/>
            <a:ext cx="2732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Team </a:t>
            </a:r>
            <a:r>
              <a:rPr lang="en-US" sz="4800" dirty="0" smtClean="0"/>
              <a:t>Italy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2897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day, there will be a key question! </a:t>
            </a:r>
          </a:p>
          <a:p>
            <a:r>
              <a:rPr lang="en-US" dirty="0"/>
              <a:t>At the end of each day, we will give you a visa sticker showing you visited that country if you answer the key question!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80845"/>
            <a:ext cx="70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Question Example: “What is my name?”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387422"/>
            <a:ext cx="593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Question Answer: “Grace Teacher”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399" y="413543"/>
            <a:ext cx="28575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7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29" y="43430"/>
            <a:ext cx="1530214" cy="1221666"/>
          </a:xfrm>
        </p:spPr>
      </p:pic>
      <p:sp>
        <p:nvSpPr>
          <p:cNvPr id="6" name="TextBox 5"/>
          <p:cNvSpPr txBox="1"/>
          <p:nvPr/>
        </p:nvSpPr>
        <p:spPr>
          <a:xfrm>
            <a:off x="-347331" y="111738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933074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309" y="45640"/>
            <a:ext cx="1530214" cy="1221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4921" y="111737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866147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989" y="43430"/>
            <a:ext cx="1530214" cy="1221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4601" y="112156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799220" y="-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455" y="43430"/>
            <a:ext cx="1530214" cy="12216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06853" y="111737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7732293" y="-256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528" y="43430"/>
            <a:ext cx="1530214" cy="12216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64140" y="111319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9661478" y="0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5601" y="43430"/>
            <a:ext cx="1530214" cy="12216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76677" y="112156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0" y="1614667"/>
            <a:ext cx="1842849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21" y="1641438"/>
            <a:ext cx="1412522" cy="1221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375989" y="270739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1935674" y="1614666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309" y="1641438"/>
            <a:ext cx="1530214" cy="12216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64921" y="272018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3866147" y="1610184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989" y="1641438"/>
            <a:ext cx="1530214" cy="12216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94601" y="2716001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5796620" y="1610183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241" y="1628886"/>
            <a:ext cx="1530214" cy="12216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35511" y="271527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7727093" y="1610182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7328" y="1641438"/>
            <a:ext cx="1530214" cy="12216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364140" y="272239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9661477" y="1618853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065" y="1641438"/>
            <a:ext cx="1530214" cy="122166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293820" y="272951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0" y="3223649"/>
            <a:ext cx="1842848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04" y="3236440"/>
            <a:ext cx="1471007" cy="12216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-366594" y="433275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1933073" y="3225208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73983" y="3223648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803663" y="3223648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27092" y="3224442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650521" y="3234461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81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33073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66147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03663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741809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650521" y="4823235"/>
            <a:ext cx="1850685" cy="1535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19" y="3255728"/>
            <a:ext cx="1530214" cy="1221666"/>
          </a:xfrm>
          <a:prstGeom prst="rect">
            <a:avLst/>
          </a:prstGeom>
        </p:spPr>
      </p:pic>
      <p:pic>
        <p:nvPicPr>
          <p:cNvPr id="5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206" y="3268160"/>
            <a:ext cx="1530214" cy="1221666"/>
          </a:xfrm>
          <a:prstGeom prst="rect">
            <a:avLst/>
          </a:prstGeom>
        </p:spPr>
      </p:pic>
      <p:pic>
        <p:nvPicPr>
          <p:cNvPr id="5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855" y="3236440"/>
            <a:ext cx="1530214" cy="1221666"/>
          </a:xfrm>
          <a:prstGeom prst="rect">
            <a:avLst/>
          </a:prstGeom>
        </p:spPr>
      </p:pic>
      <p:pic>
        <p:nvPicPr>
          <p:cNvPr id="5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7327" y="3255728"/>
            <a:ext cx="1530214" cy="1221666"/>
          </a:xfrm>
          <a:prstGeom prst="rect">
            <a:avLst/>
          </a:prstGeom>
        </p:spPr>
      </p:pic>
      <p:pic>
        <p:nvPicPr>
          <p:cNvPr id="5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065" y="3255728"/>
            <a:ext cx="1530214" cy="122166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64920" y="4357751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496434" y="4356186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5492607" y="433798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399515" y="4356185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9297331" y="434906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-347331" y="5966198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pic>
        <p:nvPicPr>
          <p:cNvPr id="6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68" y="4865130"/>
            <a:ext cx="1530214" cy="1184587"/>
          </a:xfrm>
          <a:prstGeom prst="rect">
            <a:avLst/>
          </a:prstGeom>
        </p:spPr>
      </p:pic>
      <p:pic>
        <p:nvPicPr>
          <p:cNvPr id="6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683" y="4836057"/>
            <a:ext cx="1530214" cy="1221666"/>
          </a:xfrm>
          <a:prstGeom prst="rect">
            <a:avLst/>
          </a:prstGeom>
        </p:spPr>
      </p:pic>
      <p:pic>
        <p:nvPicPr>
          <p:cNvPr id="6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218" y="4836057"/>
            <a:ext cx="1530214" cy="1221666"/>
          </a:xfrm>
          <a:prstGeom prst="rect">
            <a:avLst/>
          </a:prstGeom>
        </p:spPr>
      </p:pic>
      <p:pic>
        <p:nvPicPr>
          <p:cNvPr id="6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241" y="4847700"/>
            <a:ext cx="1530214" cy="1221666"/>
          </a:xfrm>
          <a:prstGeom prst="rect">
            <a:avLst/>
          </a:prstGeom>
        </p:spPr>
      </p:pic>
      <p:pic>
        <p:nvPicPr>
          <p:cNvPr id="6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044" y="4865131"/>
            <a:ext cx="1530214" cy="1221666"/>
          </a:xfrm>
          <a:prstGeom prst="rect">
            <a:avLst/>
          </a:prstGeom>
        </p:spPr>
      </p:pic>
      <p:pic>
        <p:nvPicPr>
          <p:cNvPr id="7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065" y="4836055"/>
            <a:ext cx="1530214" cy="122166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43654" y="594799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494601" y="5953820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5428467" y="595928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399515" y="5965669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9313280" y="5974407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Brazil Immigration </a:t>
            </a:r>
          </a:p>
          <a:p>
            <a:pPr algn="ctr"/>
            <a:r>
              <a:rPr lang="en-US" sz="1200" dirty="0" smtClean="0"/>
              <a:t>05 JAN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709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666</Words>
  <Application>Microsoft Office PowerPoint</Application>
  <PresentationFormat>사용자 지정</PresentationFormat>
  <Paragraphs>197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Theme</vt:lpstr>
      <vt:lpstr>Travel Around </vt:lpstr>
      <vt:lpstr>Rules for Winter Camp 2016</vt:lpstr>
      <vt:lpstr>Rewards System</vt:lpstr>
      <vt:lpstr>Let’s make our passports! </vt:lpstr>
      <vt:lpstr>Where will we travel to? </vt:lpstr>
      <vt:lpstr>슬라이드 6</vt:lpstr>
      <vt:lpstr>슬라이드 7</vt:lpstr>
      <vt:lpstr>Key Question</vt:lpstr>
      <vt:lpstr>슬라이드 9</vt:lpstr>
      <vt:lpstr>슬라이드 10</vt:lpstr>
      <vt:lpstr>슬라이드 11</vt:lpstr>
      <vt:lpstr>Let’s learn about the world map – continents!</vt:lpstr>
      <vt:lpstr>Asia</vt:lpstr>
      <vt:lpstr>Europe </vt:lpstr>
      <vt:lpstr>Africa </vt:lpstr>
      <vt:lpstr>North America</vt:lpstr>
      <vt:lpstr>South  America</vt:lpstr>
      <vt:lpstr>Australia </vt:lpstr>
      <vt:lpstr>Antarctica </vt:lpstr>
      <vt:lpstr>Give your nametag to Teacher!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Around</dc:title>
  <dc:creator>SJ</dc:creator>
  <cp:lastModifiedBy>user</cp:lastModifiedBy>
  <cp:revision>27</cp:revision>
  <cp:lastPrinted>2015-12-31T03:16:56Z</cp:lastPrinted>
  <dcterms:created xsi:type="dcterms:W3CDTF">2015-12-28T01:26:02Z</dcterms:created>
  <dcterms:modified xsi:type="dcterms:W3CDTF">2016-12-21T01:34:11Z</dcterms:modified>
</cp:coreProperties>
</file>