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7" r:id="rId4"/>
    <p:sldId id="259" r:id="rId5"/>
    <p:sldId id="258" r:id="rId6"/>
    <p:sldId id="272" r:id="rId7"/>
    <p:sldId id="274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60" r:id="rId18"/>
    <p:sldId id="273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95324" autoAdjust="0"/>
  </p:normalViewPr>
  <p:slideViewPr>
    <p:cSldViewPr snapToGrid="0">
      <p:cViewPr varScale="1">
        <p:scale>
          <a:sx n="110" d="100"/>
          <a:sy n="110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0EA8-45A7-4DB7-A989-512FEA58073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A1DC-B7FE-44D5-93C6-DA98A2E62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1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A1DC-B7FE-44D5-93C6-DA98A2E62B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44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video at 1</a:t>
            </a:r>
            <a:r>
              <a:rPr lang="en-US" baseline="0" dirty="0" smtClean="0"/>
              <a:t> min, 10 sec. (1.10)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A1DC-B7FE-44D5-93C6-DA98A2E62B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34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at 35 seconds and end around 2 min,</a:t>
            </a:r>
            <a:r>
              <a:rPr lang="en-US" baseline="0" dirty="0" smtClean="0"/>
              <a:t> 10 sec.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A1DC-B7FE-44D5-93C6-DA98A2E62B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696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Underwing is brown – makes them look like they are disappearing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A1DC-B7FE-44D5-93C6-DA98A2E62BD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53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-start at 16</a:t>
            </a:r>
            <a:r>
              <a:rPr lang="en-US" baseline="0" dirty="0" smtClean="0"/>
              <a:t> seconds and end at 1.12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A1DC-B7FE-44D5-93C6-DA98A2E62B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49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students answer it right, give them a mark on their passport!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A1DC-B7FE-44D5-93C6-DA98A2E62BD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94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6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63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25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49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3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38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94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19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08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10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A6F5-3DCC-46A1-B7C1-3ED8E25C0698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F6D78-25F4-4B05-809C-C3FA764B7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46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icgjskLVJc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3wDsSh86Zs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81_Q0lYAM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79"/>
          <a:stretch/>
        </p:blipFill>
        <p:spPr>
          <a:xfrm>
            <a:off x="298383" y="-1"/>
            <a:ext cx="11617693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859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Day #2 of Winter Camp </a:t>
            </a:r>
          </a:p>
          <a:p>
            <a:r>
              <a:rPr lang="en-US" sz="4000" dirty="0" smtClean="0"/>
              <a:t>January 5, 2016</a:t>
            </a:r>
            <a:endParaRPr lang="en-US" sz="40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9935" y="1403448"/>
            <a:ext cx="6008544" cy="2115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97673" y="3437469"/>
            <a:ext cx="31438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5400" dirty="0"/>
              <a:t>(</a:t>
            </a:r>
            <a:r>
              <a:rPr lang="ko-KR" altLang="en-US" sz="5400" dirty="0"/>
              <a:t>브라질</a:t>
            </a:r>
            <a:r>
              <a:rPr lang="en-US" altLang="ko-KR" sz="5400" dirty="0"/>
              <a:t>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589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0"/>
            <a:ext cx="11569565" cy="20106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678" y="50800"/>
            <a:ext cx="9398000" cy="680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16" y="547964"/>
            <a:ext cx="2617272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Sloth</a:t>
            </a:r>
            <a:endParaRPr lang="en-US" sz="8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5673213"/>
            <a:ext cx="2635045" cy="1111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It mostly hangs upside down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49381" y="5673213"/>
            <a:ext cx="2635045" cy="1111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It usually stays in the trees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061633" y="338734"/>
            <a:ext cx="2635045" cy="1111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It can live to be 30 years old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50" y="2162175"/>
            <a:ext cx="4762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2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541" y="-83856"/>
            <a:ext cx="11569565" cy="20106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919" y="921473"/>
            <a:ext cx="100584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121" y="258692"/>
            <a:ext cx="3851996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Toucan</a:t>
            </a:r>
            <a:endParaRPr lang="en-US" sz="8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18911" y="5091696"/>
            <a:ext cx="3851996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It has a large and colorful beak (black, brown, green red, white)  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14711" y="5091696"/>
            <a:ext cx="3851996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There are about 40 different types of toucans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3200" y="1707909"/>
            <a:ext cx="6251350" cy="47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71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0"/>
            <a:ext cx="11569565" cy="2010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268" y="1187061"/>
            <a:ext cx="5287506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Anaconda</a:t>
            </a:r>
            <a:endParaRPr lang="en-US" sz="8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112" y="5272364"/>
            <a:ext cx="4623830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Biggest snake in the world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244" y="3197722"/>
            <a:ext cx="4433529" cy="2952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42" y="3197722"/>
            <a:ext cx="2913627" cy="1922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393" y="1005330"/>
            <a:ext cx="10058400" cy="56578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56841" y="5240681"/>
            <a:ext cx="5922376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It can be 9 meters long and weigh 249 kg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8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0"/>
            <a:ext cx="11569565" cy="201066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0841" y="5726430"/>
            <a:ext cx="5657049" cy="942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Biggest cat in South America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95110" y="5726430"/>
            <a:ext cx="5717702" cy="9422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They are lonely animals – like to be by themselves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524" y="1167396"/>
            <a:ext cx="4088224" cy="4456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625" y="172986"/>
            <a:ext cx="5946267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Black Jaguar</a:t>
            </a:r>
            <a:endParaRPr lang="en-US" sz="8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690" y="172986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3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0"/>
            <a:ext cx="11569565" cy="2010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470" y="251461"/>
            <a:ext cx="6788560" cy="92583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Poison Arrow Frog</a:t>
            </a:r>
            <a:endParaRPr lang="en-US" sz="6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0841" y="6000750"/>
            <a:ext cx="5051259" cy="7190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Bright colored frog that has powerful poison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2283" y="6000750"/>
            <a:ext cx="4947617" cy="7190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/>
              <a:t>Its poison can kill 100 people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82282" y="6000750"/>
            <a:ext cx="4947617" cy="7190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Size is man’s thumbnail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1453824"/>
            <a:ext cx="3803904" cy="2377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4745" y="1453824"/>
            <a:ext cx="4909204" cy="3681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3949" y="1428752"/>
            <a:ext cx="3003375" cy="2999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5" t="16369" r="11616" b="21570"/>
          <a:stretch/>
        </p:blipFill>
        <p:spPr>
          <a:xfrm>
            <a:off x="320841" y="3761913"/>
            <a:ext cx="3854169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0"/>
            <a:ext cx="11569565" cy="2010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177" y="1098571"/>
            <a:ext cx="3822501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Iguana</a:t>
            </a:r>
            <a:endParaRPr lang="en-US" sz="8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5487" y="5886450"/>
            <a:ext cx="3075003" cy="793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They eat plants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972" y="2424134"/>
            <a:ext cx="4736018" cy="3168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50" y="2424134"/>
            <a:ext cx="5650230" cy="42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4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70" y="101746"/>
            <a:ext cx="11569565" cy="2010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2" y="366349"/>
            <a:ext cx="10577262" cy="99382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Blue </a:t>
            </a:r>
            <a:r>
              <a:rPr lang="en-US" sz="8800" dirty="0" err="1" smtClean="0"/>
              <a:t>Morpho</a:t>
            </a:r>
            <a:r>
              <a:rPr lang="en-US" sz="8800" dirty="0" smtClean="0"/>
              <a:t> Butterfly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353" y="1624774"/>
            <a:ext cx="5029200" cy="5029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1670" y="5699377"/>
            <a:ext cx="5221184" cy="9805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One of largest butterflies in the world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53" y="1624774"/>
            <a:ext cx="57150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54" y="162477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2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28" y="0"/>
            <a:ext cx="1186795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485900" y="217170"/>
            <a:ext cx="8995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UNO CARD GAME </a:t>
            </a:r>
            <a:endParaRPr lang="en-US" sz="6000" dirty="0"/>
          </a:p>
        </p:txBody>
      </p:sp>
      <p:pic>
        <p:nvPicPr>
          <p:cNvPr id="5" name="dicgjskLVJc"/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74800" y="1232833"/>
            <a:ext cx="8403590" cy="5625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2743" y="6387584"/>
            <a:ext cx="4666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https://www.youtube.com/watch?v=dicgjskLVJc</a:t>
            </a:r>
          </a:p>
        </p:txBody>
      </p:sp>
    </p:spTree>
    <p:extLst>
      <p:ext uri="{BB962C8B-B14F-4D97-AF65-F5344CB8AC3E}">
        <p14:creationId xmlns:p14="http://schemas.microsoft.com/office/powerpoint/2010/main" xmlns="" val="7963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28" y="0"/>
            <a:ext cx="1186795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75623" y="264041"/>
            <a:ext cx="996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 about UNO Game?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3842743" y="6387584"/>
            <a:ext cx="4666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https://www.youtube.com/watch?v=dicgjskLVJc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623" y="1279704"/>
            <a:ext cx="90754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Play in groups of 4-6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Match cards based on color or animal on card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Special Cards: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Skip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Reverse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+2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Wild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When you have one card left, say UNO! If you don’t say UNO, and someone else says “UNO!” you have to draw 2 more 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Let’s play!</a:t>
            </a:r>
            <a:endParaRPr lang="en-US" sz="3200" dirty="0"/>
          </a:p>
        </p:txBody>
      </p:sp>
      <p:sp>
        <p:nvSpPr>
          <p:cNvPr id="8" name="&quot;No&quot; Symbol 7"/>
          <p:cNvSpPr/>
          <p:nvPr/>
        </p:nvSpPr>
        <p:spPr>
          <a:xfrm>
            <a:off x="3002280" y="2750184"/>
            <a:ext cx="586536" cy="511176"/>
          </a:xfrm>
          <a:prstGeom prst="noSmoking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3" descr="C:\Users\maegok\AppData\Local\Microsoft\Windows\Temporary Internet Files\Content.IE5\YO07D6CO\MC9004326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816" y="3072202"/>
            <a:ext cx="764516" cy="76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aegok\AppData\Local\Microsoft\Windows\Temporary Internet Files\Content.IE5\5DCQLO0Z\MM900178298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280" y="3583378"/>
            <a:ext cx="772016" cy="7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us 10"/>
          <p:cNvSpPr/>
          <p:nvPr/>
        </p:nvSpPr>
        <p:spPr>
          <a:xfrm>
            <a:off x="2457265" y="3871889"/>
            <a:ext cx="294139" cy="371302"/>
          </a:xfrm>
          <a:prstGeom prst="mathPl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3" descr="any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5172" y="3871889"/>
            <a:ext cx="823645" cy="97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55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007" y="-60159"/>
            <a:ext cx="11713946" cy="691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52" y="57511"/>
            <a:ext cx="4147686" cy="167164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Question: What continent is Brazil located?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7"/>
          <a:stretch/>
        </p:blipFill>
        <p:spPr>
          <a:xfrm>
            <a:off x="955236" y="1846824"/>
            <a:ext cx="3719453" cy="462802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78276" y="5308362"/>
            <a:ext cx="369690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South America!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3821" y="1846824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3816" y="500429"/>
            <a:ext cx="2857500" cy="12287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23200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550768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910" y="3048000"/>
            <a:ext cx="472440" cy="472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679305" y="1715771"/>
            <a:ext cx="472440" cy="472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517380" y="1885474"/>
            <a:ext cx="323850" cy="3406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4232910" y="3429000"/>
            <a:ext cx="704850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29200" y="2188211"/>
            <a:ext cx="4488180" cy="1332229"/>
          </a:xfrm>
          <a:prstGeom prst="line">
            <a:avLst/>
          </a:prstGeom>
          <a:ln w="571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32910" y="5524233"/>
            <a:ext cx="689229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Flight time: 20-40 hours</a:t>
            </a:r>
          </a:p>
          <a:p>
            <a:pPr algn="ctr"/>
            <a:r>
              <a:rPr lang="en-US" sz="2800" dirty="0" smtClean="0"/>
              <a:t>Cost: 1,658,590 won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70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050870"/>
            <a:ext cx="557784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 smtClean="0"/>
              <a:t>See you tomorrow. </a:t>
            </a:r>
          </a:p>
          <a:p>
            <a:pPr marL="0" indent="0" algn="ctr">
              <a:buNone/>
            </a:pPr>
            <a:r>
              <a:rPr lang="en-US" sz="6600" dirty="0" smtClean="0"/>
              <a:t>We are going to Italy! </a:t>
            </a:r>
            <a:r>
              <a:rPr lang="en-US" sz="6600" dirty="0" smtClean="0">
                <a:sym typeface="Wingdings" panose="05000000000000000000" pitchFamily="2" charset="2"/>
              </a:rPr>
              <a:t> </a:t>
            </a:r>
            <a:endParaRPr lang="en-US" sz="66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265" y="411481"/>
            <a:ext cx="5630116" cy="56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0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007" y="-60159"/>
            <a:ext cx="11713946" cy="691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87" y="61161"/>
            <a:ext cx="4691047" cy="162325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Question: What continent is Brazil located?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7"/>
          <a:stretch/>
        </p:blipFill>
        <p:spPr>
          <a:xfrm>
            <a:off x="788087" y="1856007"/>
            <a:ext cx="3719453" cy="4704297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0456" y="5234741"/>
            <a:ext cx="3696903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South America!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907" y="1805741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90" y="455695"/>
            <a:ext cx="2857500" cy="12287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30060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28" y="0"/>
            <a:ext cx="11867950" cy="6858000"/>
          </a:xfrm>
        </p:spPr>
      </p:pic>
      <p:pic>
        <p:nvPicPr>
          <p:cNvPr id="5" name="z3wDsSh86Zs"/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56104" y="644893"/>
            <a:ext cx="10297696" cy="5908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128" y="-50374"/>
            <a:ext cx="1186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Beautiful Brazil 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3632921" y="6539042"/>
            <a:ext cx="4926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https://www.youtube.com/watch?v=z3wDsSh86Zs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05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66" y="0"/>
            <a:ext cx="1172357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929288" y="-195182"/>
            <a:ext cx="6333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Facts about Brazil 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288" y="1077617"/>
            <a:ext cx="49758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Population: 200 million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Largest country in South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2,500 airports in Brazil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Soccer is most popular sport in Brazil (Brazilian team won World Cup five times)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328" y="1077617"/>
            <a:ext cx="3812857" cy="2513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328" y="3648834"/>
            <a:ext cx="2159000" cy="215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51" y="4427950"/>
            <a:ext cx="3645075" cy="24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9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67" y="98840"/>
            <a:ext cx="11569565" cy="2010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672" y="344388"/>
            <a:ext cx="4786061" cy="8160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Movie Clip from </a:t>
            </a:r>
            <a:r>
              <a:rPr lang="en-US" u="sng" dirty="0" smtClean="0"/>
              <a:t>Rio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ZZ81_Q0lYAM"/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0" y="1160465"/>
            <a:ext cx="8960192" cy="5697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7169" y="6364724"/>
            <a:ext cx="497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https://www.youtube.com/watch?v=ZZ81_Q0lYAM</a:t>
            </a:r>
          </a:p>
        </p:txBody>
      </p:sp>
    </p:spTree>
    <p:extLst>
      <p:ext uri="{BB962C8B-B14F-4D97-AF65-F5344CB8AC3E}">
        <p14:creationId xmlns:p14="http://schemas.microsoft.com/office/powerpoint/2010/main" xmlns="" val="35335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0"/>
            <a:ext cx="11569565" cy="2010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638" y="221853"/>
            <a:ext cx="8090437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Let’s go to the Amazon Rainforest!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4638" y="1769269"/>
            <a:ext cx="8141970" cy="50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6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0"/>
            <a:ext cx="11569565" cy="2010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3" y="1118235"/>
            <a:ext cx="10515600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kind of animals live in the rainforest?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119" y="2542172"/>
            <a:ext cx="5715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841" y="0"/>
            <a:ext cx="11569565" cy="20106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893" y="538130"/>
            <a:ext cx="8220725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kind of animal is Sid from </a:t>
            </a:r>
            <a:r>
              <a:rPr lang="en-US" sz="4800" u="sng" dirty="0" smtClean="0"/>
              <a:t>Ice Age?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268" y="2010660"/>
            <a:ext cx="2816928" cy="4935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755" y="3273645"/>
            <a:ext cx="5597208" cy="283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8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377</Words>
  <Application>Microsoft Office PowerPoint</Application>
  <PresentationFormat>사용자 지정</PresentationFormat>
  <Paragraphs>68</Paragraphs>
  <Slides>20</Slides>
  <Notes>6</Notes>
  <HiddenSlides>0</HiddenSlides>
  <MMClips>3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Theme</vt:lpstr>
      <vt:lpstr>슬라이드 1</vt:lpstr>
      <vt:lpstr>슬라이드 2</vt:lpstr>
      <vt:lpstr>Key Question: What continent is Brazil located? </vt:lpstr>
      <vt:lpstr>슬라이드 4</vt:lpstr>
      <vt:lpstr>슬라이드 5</vt:lpstr>
      <vt:lpstr>Movie Clip from Rio </vt:lpstr>
      <vt:lpstr>Let’s go to the Amazon Rainforest! </vt:lpstr>
      <vt:lpstr>What kind of animals live in the rainforest? </vt:lpstr>
      <vt:lpstr>What kind of animal is Sid from Ice Age? </vt:lpstr>
      <vt:lpstr>Sloth</vt:lpstr>
      <vt:lpstr>Toucan</vt:lpstr>
      <vt:lpstr>Anaconda</vt:lpstr>
      <vt:lpstr>Black Jaguar</vt:lpstr>
      <vt:lpstr>Poison Arrow Frog</vt:lpstr>
      <vt:lpstr>Iguana</vt:lpstr>
      <vt:lpstr>Blue Morpho Butterfly</vt:lpstr>
      <vt:lpstr>슬라이드 17</vt:lpstr>
      <vt:lpstr>슬라이드 18</vt:lpstr>
      <vt:lpstr>Key Question: What continent is Brazil located? 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</dc:title>
  <dc:creator>SJ</dc:creator>
  <cp:lastModifiedBy>user</cp:lastModifiedBy>
  <cp:revision>32</cp:revision>
  <dcterms:created xsi:type="dcterms:W3CDTF">2015-12-28T06:01:04Z</dcterms:created>
  <dcterms:modified xsi:type="dcterms:W3CDTF">2016-12-21T01:40:06Z</dcterms:modified>
</cp:coreProperties>
</file>