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6"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25" autoAdjust="0"/>
  </p:normalViewPr>
  <p:slideViewPr>
    <p:cSldViewPr>
      <p:cViewPr varScale="1">
        <p:scale>
          <a:sx n="100" d="100"/>
          <a:sy n="100" d="100"/>
        </p:scale>
        <p:origin x="-194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DB30C-5FD2-4EB2-833A-069B9B0BC2D4}" type="datetimeFigureOut">
              <a:rPr lang="en-US" smtClean="0"/>
              <a:pPr/>
              <a:t>11/29/2016</a:t>
            </a:fld>
            <a:endParaRPr 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5F6386-CAEE-4430-95B9-5A07AEA5F4ED}" type="slidenum">
              <a:rPr lang="en-US" smtClean="0"/>
              <a:pPr/>
              <a:t>‹#›</a:t>
            </a:fld>
            <a:endParaRPr lang="en-US"/>
          </a:p>
        </p:txBody>
      </p:sp>
    </p:spTree>
    <p:extLst>
      <p:ext uri="{BB962C8B-B14F-4D97-AF65-F5344CB8AC3E}">
        <p14:creationId xmlns:p14="http://schemas.microsoft.com/office/powerpoint/2010/main" xmlns="" val="306131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smtClean="0"/>
              <a:t>Light the virtual menorah! http://www.reformjudaism.org/light-virtual-hanukkiyah-menorah</a:t>
            </a:r>
          </a:p>
          <a:p>
            <a:endParaRPr lang="en-US" dirty="0"/>
          </a:p>
        </p:txBody>
      </p:sp>
      <p:sp>
        <p:nvSpPr>
          <p:cNvPr id="4" name="슬라이드 번호 개체 틀 3"/>
          <p:cNvSpPr>
            <a:spLocks noGrp="1"/>
          </p:cNvSpPr>
          <p:nvPr>
            <p:ph type="sldNum" sz="quarter" idx="10"/>
          </p:nvPr>
        </p:nvSpPr>
        <p:spPr/>
        <p:txBody>
          <a:bodyPr/>
          <a:lstStyle/>
          <a:p>
            <a:fld id="{785F6386-CAEE-4430-95B9-5A07AEA5F4ED}" type="slidenum">
              <a:rPr lang="en-US" smtClean="0"/>
              <a:pPr/>
              <a:t>6</a:t>
            </a:fld>
            <a:endParaRPr lang="en-US"/>
          </a:p>
        </p:txBody>
      </p:sp>
    </p:spTree>
    <p:extLst>
      <p:ext uri="{BB962C8B-B14F-4D97-AF65-F5344CB8AC3E}">
        <p14:creationId xmlns:p14="http://schemas.microsoft.com/office/powerpoint/2010/main" xmlns="" val="187476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smtClean="0"/>
              <a:t>Explain that we eat these foods because they are made with oil, and this holiday celebrates oil!</a:t>
            </a:r>
            <a:endParaRPr lang="en-US" dirty="0"/>
          </a:p>
        </p:txBody>
      </p:sp>
      <p:sp>
        <p:nvSpPr>
          <p:cNvPr id="4" name="슬라이드 번호 개체 틀 3"/>
          <p:cNvSpPr>
            <a:spLocks noGrp="1"/>
          </p:cNvSpPr>
          <p:nvPr>
            <p:ph type="sldNum" sz="quarter" idx="10"/>
          </p:nvPr>
        </p:nvSpPr>
        <p:spPr/>
        <p:txBody>
          <a:bodyPr/>
          <a:lstStyle/>
          <a:p>
            <a:fld id="{785F6386-CAEE-4430-95B9-5A07AEA5F4ED}" type="slidenum">
              <a:rPr lang="en-US" smtClean="0"/>
              <a:pPr/>
              <a:t>7</a:t>
            </a:fld>
            <a:endParaRPr lang="en-US"/>
          </a:p>
        </p:txBody>
      </p:sp>
    </p:spTree>
    <p:extLst>
      <p:ext uri="{BB962C8B-B14F-4D97-AF65-F5344CB8AC3E}">
        <p14:creationId xmlns:p14="http://schemas.microsoft.com/office/powerpoint/2010/main" xmlns="" val="387116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smtClean="0"/>
              <a:t>Explain that Hanukkah is a part of American culture.</a:t>
            </a:r>
            <a:r>
              <a:rPr lang="en-US" baseline="0" dirty="0" smtClean="0"/>
              <a:t> Many school choirs sing Hanukkah songs even though most or all of their members may not be Jewish. PS22 probably has no Jewish members, yet they sing Hanukkah songs in Hebrew anyway.  While school is not cancelled in America for Hanukkah (as it is in Israel, for 8 days), many schools still celebrate by putting up a menorah or singing Hanukkah songs at their winter concerts.</a:t>
            </a:r>
            <a:endParaRPr lang="en-US" dirty="0"/>
          </a:p>
        </p:txBody>
      </p:sp>
      <p:sp>
        <p:nvSpPr>
          <p:cNvPr id="4" name="슬라이드 번호 개체 틀 3"/>
          <p:cNvSpPr>
            <a:spLocks noGrp="1"/>
          </p:cNvSpPr>
          <p:nvPr>
            <p:ph type="sldNum" sz="quarter" idx="10"/>
          </p:nvPr>
        </p:nvSpPr>
        <p:spPr/>
        <p:txBody>
          <a:bodyPr/>
          <a:lstStyle/>
          <a:p>
            <a:fld id="{785F6386-CAEE-4430-95B9-5A07AEA5F4ED}" type="slidenum">
              <a:rPr lang="en-US" smtClean="0"/>
              <a:pPr/>
              <a:t>10</a:t>
            </a:fld>
            <a:endParaRPr lang="en-US"/>
          </a:p>
        </p:txBody>
      </p:sp>
    </p:spTree>
    <p:extLst>
      <p:ext uri="{BB962C8B-B14F-4D97-AF65-F5344CB8AC3E}">
        <p14:creationId xmlns:p14="http://schemas.microsoft.com/office/powerpoint/2010/main" xmlns="" val="184397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smtClean="0"/>
              <a:t>This</a:t>
            </a:r>
            <a:r>
              <a:rPr lang="en-US" baseline="0" dirty="0" smtClean="0"/>
              <a:t> is a collection of cool songs about Hanukkah. Some are popular songs with lyrics changed to be about Hanukkah.</a:t>
            </a:r>
            <a:endParaRPr lang="en-US" dirty="0"/>
          </a:p>
        </p:txBody>
      </p:sp>
      <p:sp>
        <p:nvSpPr>
          <p:cNvPr id="4" name="슬라이드 번호 개체 틀 3"/>
          <p:cNvSpPr>
            <a:spLocks noGrp="1"/>
          </p:cNvSpPr>
          <p:nvPr>
            <p:ph type="sldNum" sz="quarter" idx="10"/>
          </p:nvPr>
        </p:nvSpPr>
        <p:spPr/>
        <p:txBody>
          <a:bodyPr/>
          <a:lstStyle/>
          <a:p>
            <a:fld id="{785F6386-CAEE-4430-95B9-5A07AEA5F4ED}" type="slidenum">
              <a:rPr lang="en-US" smtClean="0"/>
              <a:pPr/>
              <a:t>11</a:t>
            </a:fld>
            <a:endParaRPr lang="en-US"/>
          </a:p>
        </p:txBody>
      </p:sp>
    </p:spTree>
    <p:extLst>
      <p:ext uri="{BB962C8B-B14F-4D97-AF65-F5344CB8AC3E}">
        <p14:creationId xmlns:p14="http://schemas.microsoft.com/office/powerpoint/2010/main" xmlns="" val="1813986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10" name="직각 삼각형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제목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ko-KR" altLang="en-US" smtClean="0"/>
              <a:t>마스터 제목 스타일 편집</a:t>
            </a:r>
            <a:endParaRPr kumimoji="0" lang="en-US"/>
          </a:p>
        </p:txBody>
      </p:sp>
      <p:sp>
        <p:nvSpPr>
          <p:cNvPr id="17" name="부제목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o-KR" altLang="en-US" smtClean="0"/>
              <a:t>마스터 부제목 스타일 편집</a:t>
            </a:r>
            <a:endParaRPr kumimoji="0" lang="en-US"/>
          </a:p>
        </p:txBody>
      </p:sp>
      <p:grpSp>
        <p:nvGrpSpPr>
          <p:cNvPr id="2" name="그룹 1"/>
          <p:cNvGrpSpPr/>
          <p:nvPr/>
        </p:nvGrpSpPr>
        <p:grpSpPr>
          <a:xfrm>
            <a:off x="-3765" y="4953000"/>
            <a:ext cx="9147765" cy="1912088"/>
            <a:chOff x="-3765" y="4832896"/>
            <a:chExt cx="9147765" cy="2032192"/>
          </a:xfrm>
        </p:grpSpPr>
        <p:sp>
          <p:nvSpPr>
            <p:cNvPr id="7" name="자유형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자유형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자유형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직선 연결선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날짜 개체 틀 29"/>
          <p:cNvSpPr>
            <a:spLocks noGrp="1"/>
          </p:cNvSpPr>
          <p:nvPr>
            <p:ph type="dt" sz="half" idx="10"/>
          </p:nvPr>
        </p:nvSpPr>
        <p:spPr/>
        <p:txBody>
          <a:bodyPr/>
          <a:lstStyle>
            <a:lvl1pPr>
              <a:defRPr>
                <a:solidFill>
                  <a:srgbClr val="FFFFFF"/>
                </a:solidFill>
              </a:defRPr>
            </a:lvl1pPr>
            <a:extLst/>
          </a:lstStyle>
          <a:p>
            <a:fld id="{619ABFB7-7544-49D1-B23F-E573EC21529F}" type="datetimeFigureOut">
              <a:rPr lang="en-US" smtClean="0"/>
              <a:pPr/>
              <a:t>11/29/2016</a:t>
            </a:fld>
            <a:endParaRPr lang="en-US"/>
          </a:p>
        </p:txBody>
      </p:sp>
      <p:sp>
        <p:nvSpPr>
          <p:cNvPr id="19" name="바닥글 개체 틀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슬라이드 번호 개체 틀 26"/>
          <p:cNvSpPr>
            <a:spLocks noGrp="1"/>
          </p:cNvSpPr>
          <p:nvPr>
            <p:ph type="sldNum" sz="quarter" idx="12"/>
          </p:nvPr>
        </p:nvSpPr>
        <p:spPr/>
        <p:txBody>
          <a:bodyPr/>
          <a:lstStyle>
            <a:lvl1pPr>
              <a:defRPr>
                <a:solidFill>
                  <a:srgbClr val="FFFFFF"/>
                </a:solidFill>
              </a:defRPr>
            </a:lvl1pPr>
            <a:extLst/>
          </a:lstStyle>
          <a:p>
            <a:fld id="{47E2D894-20A8-49C3-99D7-E520045FA8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1481329"/>
            <a:ext cx="8229600" cy="4386071"/>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619ABFB7-7544-49D1-B23F-E573EC21529F}" type="datetimeFigureOut">
              <a:rPr lang="en-US" smtClean="0"/>
              <a:pPr/>
              <a:t>11/29/2016</a:t>
            </a:fld>
            <a:endParaRPr lang="en-US"/>
          </a:p>
        </p:txBody>
      </p:sp>
      <p:sp>
        <p:nvSpPr>
          <p:cNvPr id="5" name="바닥글 개체 틀 4"/>
          <p:cNvSpPr>
            <a:spLocks noGrp="1"/>
          </p:cNvSpPr>
          <p:nvPr>
            <p:ph type="ftr" sz="quarter" idx="11"/>
          </p:nvPr>
        </p:nvSpPr>
        <p:spPr/>
        <p:txBody>
          <a:bodyPr/>
          <a:lstStyle>
            <a:extLst/>
          </a:lstStyle>
          <a:p>
            <a:endParaRPr lang="en-US"/>
          </a:p>
        </p:txBody>
      </p:sp>
      <p:sp>
        <p:nvSpPr>
          <p:cNvPr id="6" name="슬라이드 번호 개체 틀 5"/>
          <p:cNvSpPr>
            <a:spLocks noGrp="1"/>
          </p:cNvSpPr>
          <p:nvPr>
            <p:ph type="sldNum" sz="quarter" idx="12"/>
          </p:nvPr>
        </p:nvSpPr>
        <p:spPr/>
        <p:txBody>
          <a:bodyPr/>
          <a:lstStyle>
            <a:extLst/>
          </a:lstStyle>
          <a:p>
            <a:fld id="{47E2D894-20A8-49C3-99D7-E520045FA8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844013" y="274640"/>
            <a:ext cx="1777470" cy="5592761"/>
          </a:xfrm>
        </p:spPr>
        <p:txBody>
          <a:bodyPr vert="eaVert"/>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274641"/>
            <a:ext cx="6324600" cy="5592760"/>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619ABFB7-7544-49D1-B23F-E573EC21529F}" type="datetimeFigureOut">
              <a:rPr lang="en-US" smtClean="0"/>
              <a:pPr/>
              <a:t>11/29/2016</a:t>
            </a:fld>
            <a:endParaRPr lang="en-US"/>
          </a:p>
        </p:txBody>
      </p:sp>
      <p:sp>
        <p:nvSpPr>
          <p:cNvPr id="5" name="바닥글 개체 틀 4"/>
          <p:cNvSpPr>
            <a:spLocks noGrp="1"/>
          </p:cNvSpPr>
          <p:nvPr>
            <p:ph type="ftr" sz="quarter" idx="11"/>
          </p:nvPr>
        </p:nvSpPr>
        <p:spPr/>
        <p:txBody>
          <a:bodyPr/>
          <a:lstStyle>
            <a:extLst/>
          </a:lstStyle>
          <a:p>
            <a:endParaRPr lang="en-US"/>
          </a:p>
        </p:txBody>
      </p:sp>
      <p:sp>
        <p:nvSpPr>
          <p:cNvPr id="6" name="슬라이드 번호 개체 틀 5"/>
          <p:cNvSpPr>
            <a:spLocks noGrp="1"/>
          </p:cNvSpPr>
          <p:nvPr>
            <p:ph type="sldNum" sz="quarter" idx="12"/>
          </p:nvPr>
        </p:nvSpPr>
        <p:spPr/>
        <p:txBody>
          <a:bodyPr/>
          <a:lstStyle>
            <a:extLst/>
          </a:lstStyle>
          <a:p>
            <a:fld id="{47E2D894-20A8-49C3-99D7-E520045FA8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619ABFB7-7544-49D1-B23F-E573EC21529F}" type="datetimeFigureOut">
              <a:rPr lang="en-US" smtClean="0"/>
              <a:pPr/>
              <a:t>11/29/2016</a:t>
            </a:fld>
            <a:endParaRPr lang="en-US"/>
          </a:p>
        </p:txBody>
      </p:sp>
      <p:sp>
        <p:nvSpPr>
          <p:cNvPr id="5" name="바닥글 개체 틀 4"/>
          <p:cNvSpPr>
            <a:spLocks noGrp="1"/>
          </p:cNvSpPr>
          <p:nvPr>
            <p:ph type="ftr" sz="quarter" idx="11"/>
          </p:nvPr>
        </p:nvSpPr>
        <p:spPr/>
        <p:txBody>
          <a:bodyPr/>
          <a:lstStyle>
            <a:extLst/>
          </a:lstStyle>
          <a:p>
            <a:endParaRPr lang="en-US"/>
          </a:p>
        </p:txBody>
      </p:sp>
      <p:sp>
        <p:nvSpPr>
          <p:cNvPr id="6" name="슬라이드 번호 개체 틀 5"/>
          <p:cNvSpPr>
            <a:spLocks noGrp="1"/>
          </p:cNvSpPr>
          <p:nvPr>
            <p:ph type="sldNum" sz="quarter" idx="12"/>
          </p:nvPr>
        </p:nvSpPr>
        <p:spPr/>
        <p:txBody>
          <a:bodyPr/>
          <a:lstStyle>
            <a:extLst/>
          </a:lstStyle>
          <a:p>
            <a:fld id="{47E2D894-20A8-49C3-99D7-E520045FA822}" type="slidenum">
              <a:rPr lang="en-US" smtClean="0"/>
              <a:pPr/>
              <a:t>‹#›</a:t>
            </a:fld>
            <a:endParaRPr lang="en-US"/>
          </a:p>
        </p:txBody>
      </p:sp>
      <p:sp>
        <p:nvSpPr>
          <p:cNvPr id="7" name="제목 6"/>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2">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extLst/>
          </a:lstStyle>
          <a:p>
            <a:fld id="{619ABFB7-7544-49D1-B23F-E573EC21529F}" type="datetimeFigureOut">
              <a:rPr lang="en-US" smtClean="0"/>
              <a:pPr/>
              <a:t>11/29/2016</a:t>
            </a:fld>
            <a:endParaRPr lang="en-US"/>
          </a:p>
        </p:txBody>
      </p:sp>
      <p:sp>
        <p:nvSpPr>
          <p:cNvPr id="5" name="바닥글 개체 틀 4"/>
          <p:cNvSpPr>
            <a:spLocks noGrp="1"/>
          </p:cNvSpPr>
          <p:nvPr>
            <p:ph type="ftr" sz="quarter" idx="11"/>
          </p:nvPr>
        </p:nvSpPr>
        <p:spPr/>
        <p:txBody>
          <a:bodyPr/>
          <a:lstStyle>
            <a:extLst/>
          </a:lstStyle>
          <a:p>
            <a:endParaRPr lang="en-US"/>
          </a:p>
        </p:txBody>
      </p:sp>
      <p:sp>
        <p:nvSpPr>
          <p:cNvPr id="6" name="슬라이드 번호 개체 틀 5"/>
          <p:cNvSpPr>
            <a:spLocks noGrp="1"/>
          </p:cNvSpPr>
          <p:nvPr>
            <p:ph type="sldNum" sz="quarter" idx="12"/>
          </p:nvPr>
        </p:nvSpPr>
        <p:spPr/>
        <p:txBody>
          <a:bodyPr/>
          <a:lstStyle>
            <a:extLst/>
          </a:lstStyle>
          <a:p>
            <a:fld id="{47E2D894-20A8-49C3-99D7-E520045FA822}" type="slidenum">
              <a:rPr lang="en-US" smtClean="0"/>
              <a:pPr/>
              <a:t>‹#›</a:t>
            </a:fld>
            <a:endParaRPr lang="en-US"/>
          </a:p>
        </p:txBody>
      </p:sp>
      <p:sp>
        <p:nvSpPr>
          <p:cNvPr id="7" name="갈매기형 수장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갈매기형 수장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bg>
      <p:bgRef idx="1002">
        <a:schemeClr val="bg1"/>
      </p:bgRef>
    </p:bg>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extLst/>
          </a:lstStyle>
          <a:p>
            <a:fld id="{619ABFB7-7544-49D1-B23F-E573EC21529F}" type="datetimeFigureOut">
              <a:rPr lang="en-US" smtClean="0"/>
              <a:pPr/>
              <a:t>11/29/2016</a:t>
            </a:fld>
            <a:endParaRPr lang="en-US"/>
          </a:p>
        </p:txBody>
      </p:sp>
      <p:sp>
        <p:nvSpPr>
          <p:cNvPr id="6" name="바닥글 개체 틀 5"/>
          <p:cNvSpPr>
            <a:spLocks noGrp="1"/>
          </p:cNvSpPr>
          <p:nvPr>
            <p:ph type="ftr" sz="quarter" idx="11"/>
          </p:nvPr>
        </p:nvSpPr>
        <p:spPr/>
        <p:txBody>
          <a:bodyPr/>
          <a:lstStyle>
            <a:extLst/>
          </a:lstStyle>
          <a:p>
            <a:endParaRPr lang="en-US"/>
          </a:p>
        </p:txBody>
      </p:sp>
      <p:sp>
        <p:nvSpPr>
          <p:cNvPr id="7" name="슬라이드 번호 개체 틀 6"/>
          <p:cNvSpPr>
            <a:spLocks noGrp="1"/>
          </p:cNvSpPr>
          <p:nvPr>
            <p:ph type="sldNum" sz="quarter" idx="12"/>
          </p:nvPr>
        </p:nvSpPr>
        <p:spPr/>
        <p:txBody>
          <a:bodyPr/>
          <a:lstStyle>
            <a:extLst/>
          </a:lstStyle>
          <a:p>
            <a:fld id="{47E2D894-20A8-49C3-99D7-E520045FA822}" type="slidenum">
              <a:rPr lang="en-US" smtClean="0"/>
              <a:pPr/>
              <a:t>‹#›</a:t>
            </a:fld>
            <a:endParaRPr lang="en-US"/>
          </a:p>
        </p:txBody>
      </p:sp>
      <p:sp>
        <p:nvSpPr>
          <p:cNvPr id="8" name="제목 7"/>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bg>
      <p:bgRef idx="1003">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8229600" cy="1143000"/>
          </a:xfrm>
        </p:spPr>
        <p:txBody>
          <a:bodyPr anchor="ctr"/>
          <a:lstStyle>
            <a:lvl1pPr>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extLst/>
          </a:lstStyle>
          <a:p>
            <a:fld id="{619ABFB7-7544-49D1-B23F-E573EC21529F}" type="datetimeFigureOut">
              <a:rPr lang="en-US" smtClean="0"/>
              <a:pPr/>
              <a:t>11/29/2016</a:t>
            </a:fld>
            <a:endParaRPr lang="en-US"/>
          </a:p>
        </p:txBody>
      </p:sp>
      <p:sp>
        <p:nvSpPr>
          <p:cNvPr id="8" name="바닥글 개체 틀 7"/>
          <p:cNvSpPr>
            <a:spLocks noGrp="1"/>
          </p:cNvSpPr>
          <p:nvPr>
            <p:ph type="ftr" sz="quarter" idx="11"/>
          </p:nvPr>
        </p:nvSpPr>
        <p:spPr/>
        <p:txBody>
          <a:bodyPr/>
          <a:lstStyle>
            <a:extLst/>
          </a:lstStyle>
          <a:p>
            <a:endParaRPr lang="en-US"/>
          </a:p>
        </p:txBody>
      </p:sp>
      <p:sp>
        <p:nvSpPr>
          <p:cNvPr id="9" name="슬라이드 번호 개체 틀 8"/>
          <p:cNvSpPr>
            <a:spLocks noGrp="1"/>
          </p:cNvSpPr>
          <p:nvPr>
            <p:ph type="sldNum" sz="quarter" idx="12"/>
          </p:nvPr>
        </p:nvSpPr>
        <p:spPr/>
        <p:txBody>
          <a:bodyPr/>
          <a:lstStyle>
            <a:extLst/>
          </a:lstStyle>
          <a:p>
            <a:fld id="{47E2D894-20A8-49C3-99D7-E520045FA8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bg>
      <p:bgRef idx="1002">
        <a:schemeClr val="bg1"/>
      </p:bgRef>
    </p:bg>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extLst/>
          </a:lstStyle>
          <a:p>
            <a:fld id="{619ABFB7-7544-49D1-B23F-E573EC21529F}" type="datetimeFigureOut">
              <a:rPr lang="en-US" smtClean="0"/>
              <a:pPr/>
              <a:t>11/29/2016</a:t>
            </a:fld>
            <a:endParaRPr lang="en-US"/>
          </a:p>
        </p:txBody>
      </p:sp>
      <p:sp>
        <p:nvSpPr>
          <p:cNvPr id="4" name="바닥글 개체 틀 3"/>
          <p:cNvSpPr>
            <a:spLocks noGrp="1"/>
          </p:cNvSpPr>
          <p:nvPr>
            <p:ph type="ftr" sz="quarter" idx="11"/>
          </p:nvPr>
        </p:nvSpPr>
        <p:spPr/>
        <p:txBody>
          <a:bodyPr/>
          <a:lstStyle>
            <a:extLst/>
          </a:lstStyle>
          <a:p>
            <a:endParaRPr lang="en-US"/>
          </a:p>
        </p:txBody>
      </p:sp>
      <p:sp>
        <p:nvSpPr>
          <p:cNvPr id="5" name="슬라이드 번호 개체 틀 4"/>
          <p:cNvSpPr>
            <a:spLocks noGrp="1"/>
          </p:cNvSpPr>
          <p:nvPr>
            <p:ph type="sldNum" sz="quarter" idx="12"/>
          </p:nvPr>
        </p:nvSpPr>
        <p:spPr/>
        <p:txBody>
          <a:bodyPr/>
          <a:lstStyle>
            <a:extLst/>
          </a:lstStyle>
          <a:p>
            <a:fld id="{47E2D894-20A8-49C3-99D7-E520045FA822}" type="slidenum">
              <a:rPr lang="en-US" smtClean="0"/>
              <a:pPr/>
              <a:t>‹#›</a:t>
            </a:fld>
            <a:endParaRPr lang="en-US"/>
          </a:p>
        </p:txBody>
      </p:sp>
      <p:sp>
        <p:nvSpPr>
          <p:cNvPr id="6" name="제목 5"/>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extLst/>
          </a:lstStyle>
          <a:p>
            <a:fld id="{619ABFB7-7544-49D1-B23F-E573EC21529F}" type="datetimeFigureOut">
              <a:rPr lang="en-US" smtClean="0"/>
              <a:pPr/>
              <a:t>11/29/2016</a:t>
            </a:fld>
            <a:endParaRPr lang="en-US"/>
          </a:p>
        </p:txBody>
      </p:sp>
      <p:sp>
        <p:nvSpPr>
          <p:cNvPr id="3" name="바닥글 개체 틀 2"/>
          <p:cNvSpPr>
            <a:spLocks noGrp="1"/>
          </p:cNvSpPr>
          <p:nvPr>
            <p:ph type="ftr" sz="quarter" idx="11"/>
          </p:nvPr>
        </p:nvSpPr>
        <p:spPr/>
        <p:txBody>
          <a:bodyPr/>
          <a:lstStyle>
            <a:extLst/>
          </a:lstStyle>
          <a:p>
            <a:endParaRPr lang="en-US"/>
          </a:p>
        </p:txBody>
      </p:sp>
      <p:sp>
        <p:nvSpPr>
          <p:cNvPr id="4" name="슬라이드 번호 개체 틀 3"/>
          <p:cNvSpPr>
            <a:spLocks noGrp="1"/>
          </p:cNvSpPr>
          <p:nvPr>
            <p:ph type="sldNum" sz="quarter" idx="12"/>
          </p:nvPr>
        </p:nvSpPr>
        <p:spPr/>
        <p:txBody>
          <a:bodyPr/>
          <a:lstStyle>
            <a:extLst/>
          </a:lstStyle>
          <a:p>
            <a:fld id="{47E2D894-20A8-49C3-99D7-E520045FA8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bg>
      <p:bgRef idx="1003">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a:xfrm>
            <a:off x="6727032" y="6407944"/>
            <a:ext cx="1920240" cy="365760"/>
          </a:xfrm>
        </p:spPr>
        <p:txBody>
          <a:bodyPr/>
          <a:lstStyle>
            <a:extLst/>
          </a:lstStyle>
          <a:p>
            <a:fld id="{619ABFB7-7544-49D1-B23F-E573EC21529F}" type="datetimeFigureOut">
              <a:rPr lang="en-US" smtClean="0"/>
              <a:pPr/>
              <a:t>11/29/2016</a:t>
            </a:fld>
            <a:endParaRPr lang="en-US"/>
          </a:p>
        </p:txBody>
      </p:sp>
      <p:sp>
        <p:nvSpPr>
          <p:cNvPr id="6" name="바닥글 개체 틀 5"/>
          <p:cNvSpPr>
            <a:spLocks noGrp="1"/>
          </p:cNvSpPr>
          <p:nvPr>
            <p:ph type="ftr" sz="quarter" idx="11"/>
          </p:nvPr>
        </p:nvSpPr>
        <p:spPr/>
        <p:txBody>
          <a:bodyPr/>
          <a:lstStyle>
            <a:extLst/>
          </a:lstStyle>
          <a:p>
            <a:endParaRPr lang="en-US"/>
          </a:p>
        </p:txBody>
      </p:sp>
      <p:sp>
        <p:nvSpPr>
          <p:cNvPr id="7" name="슬라이드 번호 개체 틀 6"/>
          <p:cNvSpPr>
            <a:spLocks noGrp="1"/>
          </p:cNvSpPr>
          <p:nvPr>
            <p:ph type="sldNum" sz="quarter" idx="12"/>
          </p:nvPr>
        </p:nvSpPr>
        <p:spPr/>
        <p:txBody>
          <a:bodyPr/>
          <a:lstStyle>
            <a:extLst/>
          </a:lstStyle>
          <a:p>
            <a:fld id="{47E2D894-20A8-49C3-99D7-E520045FA8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bg>
      <p:bgRef idx="1002">
        <a:schemeClr val="bg1"/>
      </p:bgRef>
    </p:bg>
    <p:spTree>
      <p:nvGrpSpPr>
        <p:cNvPr id="1" name=""/>
        <p:cNvGrpSpPr/>
        <p:nvPr/>
      </p:nvGrpSpPr>
      <p:grpSpPr>
        <a:xfrm>
          <a:off x="0" y="0"/>
          <a:ext cx="0" cy="0"/>
          <a:chOff x="0" y="0"/>
          <a:chExt cx="0" cy="0"/>
        </a:xfrm>
      </p:grpSpPr>
      <p:sp>
        <p:nvSpPr>
          <p:cNvPr id="4" name="텍스트 개체 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ko-KR" altLang="en-US" smtClean="0"/>
              <a:t>마스터 텍스트 스타일을 편집합니다</a:t>
            </a:r>
          </a:p>
        </p:txBody>
      </p:sp>
      <p:sp>
        <p:nvSpPr>
          <p:cNvPr id="3" name="그림 개체 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ko-KR" altLang="en-US" smtClean="0"/>
              <a:t>그림을 추가하려면 아이콘을 클릭하십시오</a:t>
            </a:r>
            <a:endParaRPr kumimoji="0" lang="en-US" dirty="0"/>
          </a:p>
        </p:txBody>
      </p:sp>
      <p:sp>
        <p:nvSpPr>
          <p:cNvPr id="5" name="날짜 개체 틀 4"/>
          <p:cNvSpPr>
            <a:spLocks noGrp="1"/>
          </p:cNvSpPr>
          <p:nvPr>
            <p:ph type="dt" sz="half" idx="10"/>
          </p:nvPr>
        </p:nvSpPr>
        <p:spPr/>
        <p:txBody>
          <a:bodyPr/>
          <a:lstStyle>
            <a:lvl1pPr>
              <a:defRPr>
                <a:solidFill>
                  <a:schemeClr val="tx1"/>
                </a:solidFill>
              </a:defRPr>
            </a:lvl1pPr>
            <a:extLst/>
          </a:lstStyle>
          <a:p>
            <a:fld id="{619ABFB7-7544-49D1-B23F-E573EC21529F}" type="datetimeFigureOut">
              <a:rPr lang="en-US" smtClean="0"/>
              <a:pPr/>
              <a:t>11/29/2016</a:t>
            </a:fld>
            <a:endParaRPr lang="en-US"/>
          </a:p>
        </p:txBody>
      </p:sp>
      <p:sp>
        <p:nvSpPr>
          <p:cNvPr id="6" name="바닥글 개체 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슬라이드 번호 개체 틀 6"/>
          <p:cNvSpPr>
            <a:spLocks noGrp="1"/>
          </p:cNvSpPr>
          <p:nvPr>
            <p:ph type="sldNum" sz="quarter" idx="12"/>
          </p:nvPr>
        </p:nvSpPr>
        <p:spPr/>
        <p:txBody>
          <a:bodyPr/>
          <a:lstStyle>
            <a:lvl1pPr>
              <a:defRPr>
                <a:solidFill>
                  <a:schemeClr val="tx1"/>
                </a:solidFill>
              </a:defRPr>
            </a:lvl1pPr>
            <a:extLst/>
          </a:lstStyle>
          <a:p>
            <a:fld id="{47E2D894-20A8-49C3-99D7-E520045FA822}" type="slidenum">
              <a:rPr lang="en-US" smtClean="0"/>
              <a:pPr/>
              <a:t>‹#›</a:t>
            </a:fld>
            <a:endParaRPr lang="en-US"/>
          </a:p>
        </p:txBody>
      </p:sp>
      <p:sp>
        <p:nvSpPr>
          <p:cNvPr id="2" name="제목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ko-KR" altLang="en-US" smtClean="0"/>
              <a:t>마스터 제목 스타일 편집</a:t>
            </a:r>
            <a:endParaRPr kumimoji="0" lang="en-US"/>
          </a:p>
        </p:txBody>
      </p:sp>
      <p:sp>
        <p:nvSpPr>
          <p:cNvPr id="8" name="자유형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자유형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직각 삼각형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직선 연결선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갈매기형 수장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갈매기형 수장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자유형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자유형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직각 삼각형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직선 연결선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제목 개체 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ko-KR" altLang="en-US" smtClean="0"/>
              <a:t>마스터 제목 스타일 편집</a:t>
            </a:r>
            <a:endParaRPr kumimoji="0" lang="en-US"/>
          </a:p>
        </p:txBody>
      </p:sp>
      <p:sp>
        <p:nvSpPr>
          <p:cNvPr id="30" name="텍스트 개체 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0" name="날짜 개체 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9ABFB7-7544-49D1-B23F-E573EC21529F}" type="datetimeFigureOut">
              <a:rPr lang="en-US" smtClean="0"/>
              <a:pPr/>
              <a:t>11/29/2016</a:t>
            </a:fld>
            <a:endParaRPr lang="en-US"/>
          </a:p>
        </p:txBody>
      </p:sp>
      <p:sp>
        <p:nvSpPr>
          <p:cNvPr id="22" name="바닥글 개체 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슬라이드 번호 개체 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7E2D894-20A8-49C3-99D7-E520045FA8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youtube.com/watch?v=lsY0qJduFN8" TargetMode="External"/><Relationship Id="rId3" Type="http://schemas.openxmlformats.org/officeDocument/2006/relationships/hyperlink" Target="http://www.youtube.com/watch?v=ibMSJZUt1n8" TargetMode="External"/><Relationship Id="rId7" Type="http://schemas.openxmlformats.org/officeDocument/2006/relationships/hyperlink" Target="http://www.youtube.com/watch?v=gmvs0ShU6H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youtube.com/watch?v=1gMTvGmpVbI" TargetMode="External"/><Relationship Id="rId5" Type="http://schemas.openxmlformats.org/officeDocument/2006/relationships/hyperlink" Target="http://www.youtube.com/watch?v=Lb_CbuhLi2Q" TargetMode="External"/><Relationship Id="rId10" Type="http://schemas.openxmlformats.org/officeDocument/2006/relationships/hyperlink" Target="http://www.youtube.com/watch?v=OAz9Vt-_huQ" TargetMode="External"/><Relationship Id="rId4" Type="http://schemas.openxmlformats.org/officeDocument/2006/relationships/hyperlink" Target="http://www.youtube.com/watch?v=XTokUy48Da8" TargetMode="External"/><Relationship Id="rId9" Type="http://schemas.openxmlformats.org/officeDocument/2006/relationships/hyperlink" Target="http://www.youtube.com/watch?v=fmiGBOqlK1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fqEQy6l1kzc" TargetMode="External"/><Relationship Id="rId7" Type="http://schemas.openxmlformats.org/officeDocument/2006/relationships/hyperlink" Target="http://www.youtube.com/watch?v=qSJCSR4Muh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youtube.com/watch?v=vbec3WSPanw" TargetMode="External"/><Relationship Id="rId5" Type="http://schemas.openxmlformats.org/officeDocument/2006/relationships/hyperlink" Target="http://www.youtube.com/watch?v=WAbTDHblxFM" TargetMode="External"/><Relationship Id="rId4" Type="http://schemas.openxmlformats.org/officeDocument/2006/relationships/hyperlink" Target="http://www.youtube.com/watch?v=DtlLHwk9_R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oogle.co.kr/url?sa=i&amp;rct=j&amp;q=&amp;esrc=s&amp;frm=1&amp;source=images&amp;cd=&amp;cad=rja&amp;docid=VMExL7tfKi_1nM&amp;tbnid=LgiktQ8cpC0gjM:&amp;ved=0CAUQjRw&amp;url=http://kcm.co.kr/bethany/c_code/israel.html&amp;ei=CvCbUurFBqLriAe79oHgBQ&amp;bvm=bv.57155469,d.dGI&amp;psig=AFQjCNHfKyVyIX0vAmYAjHpiOBHOXnYXZA&amp;ust=138603763895327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3VfChLAADS8" TargetMode="External"/><Relationship Id="rId2" Type="http://schemas.openxmlformats.org/officeDocument/2006/relationships/hyperlink" Target="http://www.youtube.com/watch?v=7tws_uMAEOs&amp;index=8&amp;list=PLyHmk9V_f3w5nF6aJYT47GZXEJu7TZOj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google.co.kr/url?sa=i&amp;rct=j&amp;q=&amp;esrc=s&amp;frm=1&amp;source=images&amp;cd=&amp;cad=rja&amp;docid=Jl7MKmpIepn7pM&amp;tbnid=Gn-zAKVFljCbCM:&amp;ved=0CAUQjRw&amp;url=http://www.tasteofhome.com/recipes/holiday---celebration-recipes/hanukkah-recipes&amp;ei=3eaWUvK8GO2NiAeiq4CYBg&amp;bvm=bv.57155469,d.aGc&amp;psig=AFQjCNHNUhAPNuZhufjAHUZm8ep_lOF8NA&amp;ust=1385707607897342" TargetMode="External"/><Relationship Id="rId7" Type="http://schemas.openxmlformats.org/officeDocument/2006/relationships/hyperlink" Target="http://www.google.co.kr/url?sa=i&amp;rct=j&amp;q=&amp;esrc=s&amp;frm=1&amp;source=images&amp;cd=&amp;cad=rja&amp;docid=xyJUc1tTEDTZNM&amp;tbnid=-RsO9DgrJ5vpXM:&amp;ved=0CAUQjRw&amp;url=http://depositphotos.com/34627901/stock-photo-Hanukkah-menorah-with-Burning-candles.html&amp;ei=lOeWUtexBcLUigf7loC4CA&amp;bvm=bv.57155469,d.aGc&amp;psig=AFQjCNGJ7xylfEZpwCW21_SZL8rN1ox7-w&amp;ust=138570775952389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kr/url?sa=i&amp;rct=j&amp;q=&amp;esrc=s&amp;frm=1&amp;source=images&amp;cd=&amp;cad=rja&amp;docid=qcO0VmEYFvhrdM&amp;tbnid=wkfi7C2z6I7klM:&amp;ved=0CAUQjRw&amp;url=http://commons.wikimedia.org/wiki/File:Hanukkah_Menorah_8.JPG&amp;ei=eOeWUtjOCcXwiAfR5YGoCA&amp;bvm=bv.57155469,d.aGc&amp;psig=AFQjCNGJ7xylfEZpwCW21_SZL8rN1ox7-w&amp;ust=1385707759523898" TargetMode="Externa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hyperlink" Target="http://www.google.co.kr/url?sa=i&amp;rct=j&amp;q=&amp;esrc=s&amp;frm=1&amp;source=images&amp;cd=&amp;cad=rja&amp;docid=sghOSuEFf6Rj4M&amp;tbnid=VXg5EyqkGutdJM:&amp;ved=0CAUQjRw&amp;url=http://www.shutterstock.com/pic-22250986/stock-photo-silver-hanukkah-candles-all-candle-lite-on-the-traditional-hanukkah-menorah.html&amp;ei=r-eWUobGKuWhigePw4DACA&amp;bvm=bv.57155469,d.aGc&amp;psig=AFQjCNGJ7xylfEZpwCW21_SZL8rN1ox7-w&amp;ust=1385707759523898"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kr/url?sa=i&amp;rct=j&amp;q=&amp;esrc=s&amp;frm=1&amp;source=images&amp;cd=&amp;cad=rja&amp;docid=-hyaXUCcXgN_3M&amp;tbnid=8sM0OjpRNJ7JNM:&amp;ved=0CAUQjRw&amp;url=http://www.sheknows.com/how-to/articles/978971/how-to-celebrate-hanukkah&amp;ei=XeeWUuPCB43wiQfjkYHYCA&amp;bvm=bv.57155469,d.aGc&amp;psig=AFQjCNHNUhAPNuZhufjAHUZm8ep_lOF8NA&amp;ust=1385707607897342" TargetMode="External"/><Relationship Id="rId7" Type="http://schemas.openxmlformats.org/officeDocument/2006/relationships/hyperlink" Target="http://www.google.co.kr/url?sa=i&amp;rct=j&amp;q=&amp;esrc=s&amp;frm=1&amp;source=images&amp;cd=&amp;cad=rja&amp;docid=OI9PMe1JRE7fuM&amp;tbnid=zFr7GB4lwffpkM:&amp;ved=0CAUQjRw&amp;url=http://www.thedeliciouslife.com/basic-potato-latkes-recipe-hanukkah-inner-jew/&amp;ei=6ueWUvXfFcnriAfDg4CQCA&amp;bvm=bv.57155469,d.aGc&amp;psig=AFQjCNHa_Tn3N-AH2LfhY24bbC08L-ryPw&amp;ust=138570785633685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kr/url?sa=i&amp;rct=j&amp;q=&amp;esrc=s&amp;frm=1&amp;source=images&amp;cd=&amp;cad=rja&amp;docid=ZlfW49rMIrZJzM&amp;tbnid=fthONyZ2qsu9UM:&amp;ved=0CAUQjRw&amp;url=http://food52.com/recipes/7939-sweet-potato-parsnip-latkes-with-feta-and-leeks&amp;ei=0ueWUtGnPOOkigfB2oC4CA&amp;bvm=bv.57155469,d.aGc&amp;psig=AFQjCNHa_Tn3N-AH2LfhY24bbC08L-ryPw&amp;ust=1385707856336850" TargetMode="External"/><Relationship Id="rId4" Type="http://schemas.openxmlformats.org/officeDocument/2006/relationships/image" Target="../media/image7.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kr/url?sa=i&amp;rct=j&amp;q=&amp;esrc=s&amp;frm=1&amp;source=images&amp;cd=&amp;cad=rja&amp;docid=vJura4uKV1LKKM&amp;tbnid=Xy3TfP8L4suQkM:&amp;ved=0CAUQjRw&amp;url=http://telusers.com/jewish-dreidel-24016-hd-wallpapers.html&amp;ei=ZOiWUqKmHcWCiQfTgIGoCA&amp;bvm=bv.57155469,d.aGc&amp;psig=AFQjCNHtwbJ3db9U6G_pp24sYKAYwierIg&amp;ust=1385707972469157"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eslholidaylessons.com/12/hanukkah.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dirty="0" smtClean="0"/>
              <a:t>Hanukkah!</a:t>
            </a:r>
            <a:endParaRPr lang="en-US" dirty="0"/>
          </a:p>
        </p:txBody>
      </p:sp>
      <p:sp>
        <p:nvSpPr>
          <p:cNvPr id="3" name="부제목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292096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23528" y="1340768"/>
            <a:ext cx="8136904" cy="5280700"/>
          </a:xfrm>
        </p:spPr>
        <p:txBody>
          <a:bodyPr>
            <a:normAutofit fontScale="85000" lnSpcReduction="20000"/>
          </a:bodyPr>
          <a:lstStyle/>
          <a:p>
            <a:r>
              <a:rPr lang="en-US" altLang="ko-KR" dirty="0" err="1" smtClean="0"/>
              <a:t>Svivon</a:t>
            </a:r>
            <a:r>
              <a:rPr lang="en-US" altLang="ko-KR" dirty="0" smtClean="0"/>
              <a:t> </a:t>
            </a:r>
            <a:r>
              <a:rPr lang="en-US" altLang="ko-KR" dirty="0" err="1" smtClean="0"/>
              <a:t>Sov</a:t>
            </a:r>
            <a:r>
              <a:rPr lang="en-US" altLang="ko-KR" dirty="0" smtClean="0"/>
              <a:t> </a:t>
            </a:r>
            <a:r>
              <a:rPr lang="en-US" altLang="ko-KR" dirty="0" err="1" smtClean="0"/>
              <a:t>Sov</a:t>
            </a:r>
            <a:r>
              <a:rPr lang="en-US" altLang="ko-KR" dirty="0" smtClean="0"/>
              <a:t> </a:t>
            </a:r>
            <a:r>
              <a:rPr lang="en-US" altLang="ko-KR" dirty="0" err="1" smtClean="0"/>
              <a:t>Sov</a:t>
            </a:r>
            <a:r>
              <a:rPr lang="en-US" altLang="ko-KR" dirty="0" smtClean="0"/>
              <a:t> (kids chorus)</a:t>
            </a:r>
            <a:r>
              <a:rPr lang="en-US" altLang="ko-KR" b="0" dirty="0" smtClean="0"/>
              <a:t>: </a:t>
            </a:r>
            <a:r>
              <a:rPr lang="en-US" altLang="ko-KR" dirty="0" smtClean="0">
                <a:hlinkClick r:id="rId3"/>
              </a:rPr>
              <a:t>http</a:t>
            </a:r>
            <a:r>
              <a:rPr lang="en-US" altLang="ko-KR" dirty="0">
                <a:hlinkClick r:id="rId3"/>
              </a:rPr>
              <a:t>://</a:t>
            </a:r>
            <a:r>
              <a:rPr lang="en-US" altLang="ko-KR" dirty="0" smtClean="0">
                <a:hlinkClick r:id="rId3"/>
              </a:rPr>
              <a:t>www.youtube.com/watch?v=ibMSJZUt1n8</a:t>
            </a:r>
            <a:endParaRPr lang="en-US" altLang="ko-KR" b="0" dirty="0" smtClean="0"/>
          </a:p>
          <a:p>
            <a:r>
              <a:rPr lang="en-US" altLang="ko-KR" dirty="0" smtClean="0"/>
              <a:t>Hanukkah, </a:t>
            </a:r>
            <a:r>
              <a:rPr lang="en-US" altLang="ko-KR" dirty="0"/>
              <a:t>Oh </a:t>
            </a:r>
            <a:r>
              <a:rPr lang="en-US" altLang="ko-KR" dirty="0" smtClean="0"/>
              <a:t>Hanukkah (Glee): </a:t>
            </a:r>
            <a:r>
              <a:rPr lang="en-US" altLang="ko-KR" dirty="0">
                <a:hlinkClick r:id="rId4"/>
              </a:rPr>
              <a:t>http://</a:t>
            </a:r>
            <a:r>
              <a:rPr lang="en-US" altLang="ko-KR" dirty="0" smtClean="0">
                <a:hlinkClick r:id="rId4"/>
              </a:rPr>
              <a:t>www.youtube.com/watch?v=XTokUy48Da8</a:t>
            </a:r>
            <a:endParaRPr lang="en-US" altLang="ko-KR" dirty="0" smtClean="0"/>
          </a:p>
          <a:p>
            <a:r>
              <a:rPr lang="en-US" altLang="ko-KR" dirty="0" err="1" smtClean="0"/>
              <a:t>Maoz</a:t>
            </a:r>
            <a:r>
              <a:rPr lang="en-US" altLang="ko-KR" dirty="0" smtClean="0"/>
              <a:t> </a:t>
            </a:r>
            <a:r>
              <a:rPr lang="en-US" altLang="ko-KR" dirty="0" err="1" smtClean="0"/>
              <a:t>Tzur</a:t>
            </a:r>
            <a:r>
              <a:rPr lang="en-US" altLang="ko-KR" dirty="0"/>
              <a:t> </a:t>
            </a:r>
            <a:r>
              <a:rPr lang="en-US" altLang="ko-KR" dirty="0" smtClean="0"/>
              <a:t>(</a:t>
            </a:r>
            <a:r>
              <a:rPr lang="en-US" altLang="ko-KR" dirty="0" err="1" smtClean="0"/>
              <a:t>acapella</a:t>
            </a:r>
            <a:r>
              <a:rPr lang="en-US" altLang="ko-KR" dirty="0"/>
              <a:t> </a:t>
            </a:r>
            <a:r>
              <a:rPr lang="en-US" altLang="ko-KR" dirty="0" smtClean="0"/>
              <a:t>group): </a:t>
            </a:r>
            <a:r>
              <a:rPr lang="en-US" altLang="ko-KR" b="0" dirty="0" smtClean="0">
                <a:hlinkClick r:id="rId5"/>
              </a:rPr>
              <a:t>http</a:t>
            </a:r>
            <a:r>
              <a:rPr lang="en-US" altLang="ko-KR" b="0" dirty="0">
                <a:hlinkClick r:id="rId5"/>
              </a:rPr>
              <a:t>://</a:t>
            </a:r>
            <a:r>
              <a:rPr lang="en-US" altLang="ko-KR" b="0" dirty="0" smtClean="0">
                <a:hlinkClick r:id="rId5"/>
              </a:rPr>
              <a:t>www.youtube.com/watch?v=Lb_CbuhLi2Q</a:t>
            </a:r>
            <a:endParaRPr lang="en-US" altLang="ko-KR" b="0" dirty="0" smtClean="0"/>
          </a:p>
          <a:p>
            <a:r>
              <a:rPr lang="en-US" altLang="ko-KR" dirty="0" err="1" smtClean="0"/>
              <a:t>Maoz</a:t>
            </a:r>
            <a:r>
              <a:rPr lang="en-US" altLang="ko-KR" dirty="0" smtClean="0"/>
              <a:t> </a:t>
            </a:r>
            <a:r>
              <a:rPr lang="en-US" altLang="ko-KR" dirty="0" err="1" smtClean="0"/>
              <a:t>Tzur</a:t>
            </a:r>
            <a:r>
              <a:rPr lang="en-US" altLang="ko-KR" dirty="0" smtClean="0"/>
              <a:t> (</a:t>
            </a:r>
            <a:r>
              <a:rPr lang="en-US" altLang="ko-KR"/>
              <a:t>kids Chorus): </a:t>
            </a:r>
            <a:r>
              <a:rPr lang="en-US" altLang="ko-KR">
                <a:hlinkClick r:id="rId6"/>
              </a:rPr>
              <a:t>http://</a:t>
            </a:r>
            <a:r>
              <a:rPr lang="en-US" altLang="ko-KR" smtClean="0">
                <a:hlinkClick r:id="rId6"/>
              </a:rPr>
              <a:t>www.youtube.com/watch?v=1gMTvGmpVbI</a:t>
            </a:r>
            <a:endParaRPr lang="en-US" altLang="ko-KR" b="0" dirty="0" smtClean="0"/>
          </a:p>
          <a:p>
            <a:r>
              <a:rPr lang="en-US" altLang="ko-KR" b="0" dirty="0" smtClean="0"/>
              <a:t>I had a little </a:t>
            </a:r>
            <a:r>
              <a:rPr lang="en-US" altLang="ko-KR" b="0" dirty="0" err="1" smtClean="0"/>
              <a:t>dreidel</a:t>
            </a:r>
            <a:r>
              <a:rPr lang="en-US" altLang="ko-KR" b="0" dirty="0" smtClean="0"/>
              <a:t>: </a:t>
            </a:r>
            <a:r>
              <a:rPr lang="en-US" altLang="ko-KR" b="0" dirty="0">
                <a:hlinkClick r:id="rId7"/>
              </a:rPr>
              <a:t>http://</a:t>
            </a:r>
            <a:r>
              <a:rPr lang="en-US" altLang="ko-KR" b="0" dirty="0" smtClean="0">
                <a:hlinkClick r:id="rId7"/>
              </a:rPr>
              <a:t>www.youtube.com/watch?v=gmvs0ShU6Hg</a:t>
            </a:r>
            <a:endParaRPr lang="en-US" altLang="ko-KR" b="0" dirty="0" smtClean="0"/>
          </a:p>
          <a:p>
            <a:r>
              <a:rPr lang="en-US" altLang="ko-KR" b="0" dirty="0" err="1" smtClean="0"/>
              <a:t>Mi</a:t>
            </a:r>
            <a:r>
              <a:rPr lang="en-US" altLang="ko-KR" b="0" dirty="0" smtClean="0"/>
              <a:t> </a:t>
            </a:r>
            <a:r>
              <a:rPr lang="en-US" altLang="ko-KR" b="0" dirty="0" err="1" smtClean="0"/>
              <a:t>Y'malel</a:t>
            </a:r>
            <a:r>
              <a:rPr lang="en-US" altLang="ko-KR" b="0" dirty="0" smtClean="0"/>
              <a:t> (</a:t>
            </a:r>
            <a:r>
              <a:rPr lang="en-US" altLang="ko-KR" dirty="0"/>
              <a:t>Kids Chorus): </a:t>
            </a:r>
            <a:r>
              <a:rPr lang="en-US" altLang="ko-KR" dirty="0">
                <a:hlinkClick r:id="rId8"/>
              </a:rPr>
              <a:t>http://</a:t>
            </a:r>
            <a:r>
              <a:rPr lang="en-US" altLang="ko-KR" dirty="0" smtClean="0">
                <a:hlinkClick r:id="rId8"/>
              </a:rPr>
              <a:t>www.youtube.com/watch?v=lsY0qJduFN8</a:t>
            </a:r>
            <a:endParaRPr lang="en-US" altLang="ko-KR" dirty="0" smtClean="0"/>
          </a:p>
          <a:p>
            <a:r>
              <a:rPr lang="en-US" altLang="ko-KR" b="0" dirty="0" err="1" smtClean="0"/>
              <a:t>Mi</a:t>
            </a:r>
            <a:r>
              <a:rPr lang="en-US" altLang="ko-KR" b="0" dirty="0" smtClean="0"/>
              <a:t> </a:t>
            </a:r>
            <a:r>
              <a:rPr lang="en-US" altLang="ko-KR" b="0" dirty="0" err="1" smtClean="0"/>
              <a:t>Y’malel</a:t>
            </a:r>
            <a:r>
              <a:rPr lang="en-US" altLang="ko-KR" b="0" dirty="0" smtClean="0"/>
              <a:t> (high </a:t>
            </a:r>
            <a:r>
              <a:rPr lang="en-US" altLang="ko-KR" dirty="0"/>
              <a:t>school choir): </a:t>
            </a:r>
            <a:r>
              <a:rPr lang="en-US" altLang="ko-KR" dirty="0">
                <a:hlinkClick r:id="rId9"/>
              </a:rPr>
              <a:t>http://</a:t>
            </a:r>
            <a:r>
              <a:rPr lang="en-US" altLang="ko-KR" dirty="0" smtClean="0">
                <a:hlinkClick r:id="rId9"/>
              </a:rPr>
              <a:t>www.youtube.com/watch?v=fmiGBOqlK18</a:t>
            </a:r>
            <a:endParaRPr lang="en-US" altLang="ko-KR" b="0" dirty="0" smtClean="0"/>
          </a:p>
          <a:p>
            <a:r>
              <a:rPr lang="en-US" altLang="ko-KR" b="0" dirty="0"/>
              <a:t>Latke </a:t>
            </a:r>
            <a:r>
              <a:rPr lang="en-US" altLang="ko-KR" b="0" dirty="0" smtClean="0"/>
              <a:t>song with kids (very cute): </a:t>
            </a:r>
            <a:r>
              <a:rPr lang="en-US" altLang="ko-KR" b="0" dirty="0">
                <a:hlinkClick r:id="rId10"/>
              </a:rPr>
              <a:t>http://www.youtube.com/watch?v=OAz9Vt-_</a:t>
            </a:r>
            <a:r>
              <a:rPr lang="en-US" altLang="ko-KR" b="0" dirty="0" smtClean="0">
                <a:hlinkClick r:id="rId10"/>
              </a:rPr>
              <a:t>huQ</a:t>
            </a:r>
            <a:endParaRPr lang="en-US" altLang="ko-KR" dirty="0"/>
          </a:p>
          <a:p>
            <a:endParaRPr lang="en-US" altLang="ko-KR" b="0" dirty="0" smtClean="0"/>
          </a:p>
        </p:txBody>
      </p:sp>
      <p:sp>
        <p:nvSpPr>
          <p:cNvPr id="2" name="제목 1"/>
          <p:cNvSpPr>
            <a:spLocks noGrp="1"/>
          </p:cNvSpPr>
          <p:nvPr>
            <p:ph type="title"/>
          </p:nvPr>
        </p:nvSpPr>
        <p:spPr/>
        <p:txBody>
          <a:bodyPr/>
          <a:lstStyle/>
          <a:p>
            <a:pPr algn="ctr"/>
            <a:r>
              <a:rPr lang="en-US" altLang="ko-KR" dirty="0" smtClean="0"/>
              <a:t>Hanukkah Songs</a:t>
            </a:r>
            <a:endParaRPr lang="ko-KR" altLang="en-US" dirty="0"/>
          </a:p>
        </p:txBody>
      </p:sp>
    </p:spTree>
    <p:extLst>
      <p:ext uri="{BB962C8B-B14F-4D97-AF65-F5344CB8AC3E}">
        <p14:creationId xmlns:p14="http://schemas.microsoft.com/office/powerpoint/2010/main" xmlns="" val="564950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85000" lnSpcReduction="10000"/>
          </a:bodyPr>
          <a:lstStyle/>
          <a:p>
            <a:r>
              <a:rPr lang="en-US" dirty="0" smtClean="0"/>
              <a:t>Hanukkah Flash Mob</a:t>
            </a:r>
            <a:r>
              <a:rPr lang="en-US" b="0" dirty="0" smtClean="0"/>
              <a:t>: </a:t>
            </a:r>
            <a:r>
              <a:rPr lang="en-US" b="0" dirty="0" smtClean="0">
                <a:hlinkClick r:id="rId3"/>
              </a:rPr>
              <a:t>http</a:t>
            </a:r>
            <a:r>
              <a:rPr lang="en-US" b="0" dirty="0">
                <a:hlinkClick r:id="rId3"/>
              </a:rPr>
              <a:t>://</a:t>
            </a:r>
            <a:r>
              <a:rPr lang="en-US" b="0" dirty="0" smtClean="0">
                <a:hlinkClick r:id="rId3"/>
              </a:rPr>
              <a:t>www.youtube.com/watch?v=fqEQy6l1kzc</a:t>
            </a:r>
            <a:endParaRPr lang="en-US" b="0" dirty="0"/>
          </a:p>
          <a:p>
            <a:r>
              <a:rPr lang="en-US" dirty="0" smtClean="0"/>
              <a:t>Hanukkah </a:t>
            </a:r>
            <a:r>
              <a:rPr lang="en-US" dirty="0" err="1" smtClean="0"/>
              <a:t>Dreidl</a:t>
            </a:r>
            <a:r>
              <a:rPr lang="en-US" dirty="0" smtClean="0"/>
              <a:t> </a:t>
            </a:r>
            <a:r>
              <a:rPr lang="en-US" dirty="0" err="1" smtClean="0"/>
              <a:t>Acapella</a:t>
            </a:r>
            <a:r>
              <a:rPr lang="en-US" b="0" dirty="0"/>
              <a:t>: </a:t>
            </a:r>
            <a:r>
              <a:rPr lang="en-US" b="0" dirty="0">
                <a:hlinkClick r:id="rId4"/>
              </a:rPr>
              <a:t>http://</a:t>
            </a:r>
            <a:r>
              <a:rPr lang="en-US" b="0" dirty="0" smtClean="0">
                <a:hlinkClick r:id="rId4"/>
              </a:rPr>
              <a:t>www.youtube.com/watch?v=DtlLHwk9_Rw</a:t>
            </a:r>
            <a:endParaRPr lang="en-US" b="0" dirty="0"/>
          </a:p>
          <a:p>
            <a:r>
              <a:rPr lang="en-US" dirty="0" smtClean="0"/>
              <a:t>Eight </a:t>
            </a:r>
            <a:r>
              <a:rPr lang="en-US" dirty="0"/>
              <a:t>Nights Hanukkah Mash-up</a:t>
            </a:r>
            <a:r>
              <a:rPr lang="en-US" b="0" dirty="0"/>
              <a:t>: </a:t>
            </a:r>
            <a:r>
              <a:rPr lang="en-US" b="0" dirty="0">
                <a:hlinkClick r:id="rId5"/>
              </a:rPr>
              <a:t>http://</a:t>
            </a:r>
            <a:r>
              <a:rPr lang="en-US" b="0" dirty="0" smtClean="0">
                <a:hlinkClick r:id="rId5"/>
              </a:rPr>
              <a:t>www.youtube.com/watch?v=WAbTDHblxFM</a:t>
            </a:r>
            <a:endParaRPr lang="en-US" b="0" dirty="0" smtClean="0"/>
          </a:p>
          <a:p>
            <a:r>
              <a:rPr lang="en-US" altLang="ko-KR" dirty="0" err="1" smtClean="0"/>
              <a:t>Maccabeats</a:t>
            </a:r>
            <a:r>
              <a:rPr lang="en-US" altLang="ko-KR" dirty="0" smtClean="0"/>
              <a:t> </a:t>
            </a:r>
            <a:r>
              <a:rPr lang="en-US" altLang="ko-KR" dirty="0"/>
              <a:t>Burn: </a:t>
            </a:r>
            <a:r>
              <a:rPr lang="en-US" altLang="ko-KR" dirty="0">
                <a:hlinkClick r:id="rId6"/>
              </a:rPr>
              <a:t>http://www.youtube.com/watch?v=vbec3WSPanw</a:t>
            </a:r>
            <a:endParaRPr lang="en-US" altLang="ko-KR" dirty="0"/>
          </a:p>
          <a:p>
            <a:r>
              <a:rPr lang="en-US" altLang="ko-KR" dirty="0" err="1"/>
              <a:t>Maccabeats</a:t>
            </a:r>
            <a:r>
              <a:rPr lang="en-US" altLang="ko-KR" dirty="0"/>
              <a:t> </a:t>
            </a:r>
            <a:r>
              <a:rPr lang="en-US" altLang="ko-KR" dirty="0" smtClean="0"/>
              <a:t>Candlelight</a:t>
            </a:r>
            <a:r>
              <a:rPr lang="en-US" altLang="ko-KR" dirty="0"/>
              <a:t>: </a:t>
            </a:r>
            <a:r>
              <a:rPr lang="en-US" altLang="ko-KR" dirty="0">
                <a:hlinkClick r:id="rId7"/>
              </a:rPr>
              <a:t>http://www.youtube.com/watch?v=qSJCSR4MuhU</a:t>
            </a:r>
            <a:endParaRPr lang="en-US" altLang="ko-KR" dirty="0"/>
          </a:p>
          <a:p>
            <a:endParaRPr lang="en-US" b="0" dirty="0"/>
          </a:p>
          <a:p>
            <a:pPr marL="109728" indent="0">
              <a:buNone/>
            </a:pPr>
            <a:r>
              <a:rPr lang="en-US" dirty="0"/>
              <a:t/>
            </a:r>
            <a:br>
              <a:rPr lang="en-US" dirty="0"/>
            </a:br>
            <a:endParaRPr lang="en-US" b="0" dirty="0"/>
          </a:p>
        </p:txBody>
      </p:sp>
      <p:sp>
        <p:nvSpPr>
          <p:cNvPr id="2" name="제목 1"/>
          <p:cNvSpPr>
            <a:spLocks noGrp="1"/>
          </p:cNvSpPr>
          <p:nvPr>
            <p:ph type="title"/>
          </p:nvPr>
        </p:nvSpPr>
        <p:spPr/>
        <p:txBody>
          <a:bodyPr/>
          <a:lstStyle/>
          <a:p>
            <a:r>
              <a:rPr lang="en-US" dirty="0" smtClean="0"/>
              <a:t>Modern Videos</a:t>
            </a:r>
            <a:endParaRPr lang="en-US" dirty="0"/>
          </a:p>
        </p:txBody>
      </p:sp>
    </p:spTree>
    <p:extLst>
      <p:ext uri="{BB962C8B-B14F-4D97-AF65-F5344CB8AC3E}">
        <p14:creationId xmlns:p14="http://schemas.microsoft.com/office/powerpoint/2010/main" xmlns="" val="4176479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67544" y="1196752"/>
            <a:ext cx="8229600" cy="4525963"/>
          </a:xfrm>
        </p:spPr>
        <p:txBody>
          <a:bodyPr>
            <a:normAutofit/>
          </a:bodyPr>
          <a:lstStyle/>
          <a:p>
            <a:r>
              <a:rPr lang="en-US" altLang="ko-KR" sz="4000" dirty="0" smtClean="0"/>
              <a:t>Judaism = </a:t>
            </a:r>
            <a:r>
              <a:rPr lang="ko-KR" altLang="en-US" sz="4000" dirty="0" smtClean="0"/>
              <a:t>유태교</a:t>
            </a:r>
            <a:endParaRPr lang="en-US" altLang="ko-KR" sz="4000" dirty="0" smtClean="0"/>
          </a:p>
          <a:p>
            <a:r>
              <a:rPr lang="en-US" altLang="ko-KR" sz="4000" dirty="0" smtClean="0"/>
              <a:t>It is a religion (</a:t>
            </a:r>
            <a:r>
              <a:rPr lang="ko-KR" altLang="ko-KR" sz="4000" dirty="0" smtClean="0"/>
              <a:t>종교</a:t>
            </a:r>
            <a:r>
              <a:rPr lang="en-US" altLang="ko-KR" sz="4000" dirty="0" smtClean="0"/>
              <a:t>)</a:t>
            </a:r>
          </a:p>
          <a:p>
            <a:endParaRPr lang="en-US" altLang="ko-KR" sz="2000" dirty="0"/>
          </a:p>
          <a:p>
            <a:r>
              <a:rPr lang="en-US" altLang="ko-KR" sz="4000" dirty="0" smtClean="0"/>
              <a:t>Many Jewish people (</a:t>
            </a:r>
            <a:r>
              <a:rPr lang="ko-KR" altLang="en-US" sz="4000" dirty="0" smtClean="0"/>
              <a:t>유태인</a:t>
            </a:r>
            <a:r>
              <a:rPr lang="en-US" altLang="ko-KR" sz="4000" dirty="0" smtClean="0"/>
              <a:t>) live in Israel (</a:t>
            </a:r>
            <a:r>
              <a:rPr lang="ko-KR" altLang="en-US" sz="4000" dirty="0" smtClean="0"/>
              <a:t>이스라엘</a:t>
            </a:r>
            <a:r>
              <a:rPr lang="en-US" altLang="ko-KR" sz="4000" dirty="0" smtClean="0"/>
              <a:t>). </a:t>
            </a:r>
            <a:endParaRPr lang="ko-KR" altLang="en-US" sz="4000" dirty="0"/>
          </a:p>
        </p:txBody>
      </p:sp>
      <p:sp>
        <p:nvSpPr>
          <p:cNvPr id="2" name="제목 1"/>
          <p:cNvSpPr>
            <a:spLocks noGrp="1"/>
          </p:cNvSpPr>
          <p:nvPr>
            <p:ph type="title"/>
          </p:nvPr>
        </p:nvSpPr>
        <p:spPr/>
        <p:txBody>
          <a:bodyPr/>
          <a:lstStyle/>
          <a:p>
            <a:pPr algn="ctr"/>
            <a:r>
              <a:rPr lang="en-US" altLang="ko-KR" sz="4000" dirty="0" smtClean="0"/>
              <a:t>Judaism</a:t>
            </a:r>
            <a:endParaRPr lang="ko-KR" altLang="en-US" sz="4000" dirty="0"/>
          </a:p>
        </p:txBody>
      </p:sp>
      <p:pic>
        <p:nvPicPr>
          <p:cNvPr id="1026" name="Picture 2" descr="http://kcm.co.kr/bethany/c_maps/israel-1.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4227706"/>
            <a:ext cx="3240360" cy="26302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1615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822960" y="1100628"/>
            <a:ext cx="7520940" cy="4272588"/>
          </a:xfrm>
        </p:spPr>
        <p:txBody>
          <a:bodyPr>
            <a:normAutofit/>
          </a:bodyPr>
          <a:lstStyle/>
          <a:p>
            <a:r>
              <a:rPr lang="he-IL" altLang="ko-KR" sz="4000" b="0" dirty="0" smtClean="0">
                <a:latin typeface="Ebrima" pitchFamily="2" charset="0"/>
                <a:ea typeface="Ebrima" pitchFamily="2" charset="0"/>
              </a:rPr>
              <a:t>חֲנֻכָּה</a:t>
            </a:r>
            <a:r>
              <a:rPr lang="en-US" altLang="ko-KR" sz="4000" b="0" dirty="0" smtClean="0">
                <a:latin typeface="Ebrima" pitchFamily="2" charset="0"/>
                <a:ea typeface="Ebrima" pitchFamily="2" charset="0"/>
              </a:rPr>
              <a:t> </a:t>
            </a:r>
            <a:endParaRPr lang="en-US" altLang="ko-KR" sz="4000" b="0" dirty="0">
              <a:latin typeface="Ebrima" pitchFamily="2" charset="0"/>
              <a:ea typeface="Ebrima" pitchFamily="2" charset="0"/>
            </a:endParaRPr>
          </a:p>
          <a:p>
            <a:r>
              <a:rPr lang="en-US" altLang="ko-KR" sz="2500" b="0" dirty="0" smtClean="0"/>
              <a:t>Hanukkah is one of the most important celebrations in the Jewish calendar. </a:t>
            </a:r>
          </a:p>
          <a:p>
            <a:r>
              <a:rPr lang="en-US" altLang="ko-KR" sz="2500" b="0" dirty="0" smtClean="0"/>
              <a:t>It </a:t>
            </a:r>
            <a:r>
              <a:rPr lang="en-US" altLang="ko-KR" sz="2500" b="0" dirty="0"/>
              <a:t>means the </a:t>
            </a:r>
            <a:r>
              <a:rPr lang="en-US" altLang="ko-KR" sz="2500" b="0" dirty="0">
                <a:solidFill>
                  <a:srgbClr val="00B0F0"/>
                </a:solidFill>
              </a:rPr>
              <a:t>Festival of Lights</a:t>
            </a:r>
            <a:r>
              <a:rPr lang="en-US" altLang="ko-KR" sz="2500" b="0" dirty="0" smtClean="0"/>
              <a:t>.</a:t>
            </a:r>
          </a:p>
          <a:p>
            <a:r>
              <a:rPr lang="en-US" altLang="ko-KR" sz="2500" b="0" dirty="0" smtClean="0"/>
              <a:t>It </a:t>
            </a:r>
            <a:r>
              <a:rPr lang="en-US" altLang="ko-KR" sz="2500" b="0" dirty="0"/>
              <a:t>is an 8</a:t>
            </a:r>
            <a:r>
              <a:rPr lang="en-US" altLang="ko-KR" sz="2500" b="0" dirty="0" smtClean="0"/>
              <a:t>-day </a:t>
            </a:r>
            <a:r>
              <a:rPr lang="en-US" altLang="ko-KR" sz="2500" b="0" dirty="0"/>
              <a:t>holiday that takes place each year in November or </a:t>
            </a:r>
            <a:r>
              <a:rPr lang="en-US" altLang="ko-KR" sz="2500" b="0" dirty="0" smtClean="0"/>
              <a:t>December.  </a:t>
            </a:r>
          </a:p>
          <a:p>
            <a:endParaRPr lang="en-US" altLang="ko-KR" sz="2500" b="0" dirty="0" smtClean="0"/>
          </a:p>
          <a:p>
            <a:r>
              <a:rPr lang="en-US" altLang="ko-KR" sz="2500" b="0" dirty="0" smtClean="0"/>
              <a:t>It is celebrated on the 25</a:t>
            </a:r>
            <a:r>
              <a:rPr lang="en-US" altLang="ko-KR" sz="2500" b="0" baseline="30000" dirty="0" smtClean="0"/>
              <a:t>th</a:t>
            </a:r>
            <a:r>
              <a:rPr lang="en-US" altLang="ko-KR" sz="2500" b="0" dirty="0" smtClean="0"/>
              <a:t> of Kislev (Jewish calendar month)</a:t>
            </a:r>
          </a:p>
          <a:p>
            <a:endParaRPr lang="ko-KR" altLang="en-US" sz="2500" b="0" dirty="0"/>
          </a:p>
        </p:txBody>
      </p:sp>
      <p:sp>
        <p:nvSpPr>
          <p:cNvPr id="2" name="제목 1"/>
          <p:cNvSpPr>
            <a:spLocks noGrp="1"/>
          </p:cNvSpPr>
          <p:nvPr>
            <p:ph type="title"/>
          </p:nvPr>
        </p:nvSpPr>
        <p:spPr/>
        <p:txBody>
          <a:bodyPr/>
          <a:lstStyle/>
          <a:p>
            <a:pPr algn="ctr"/>
            <a:r>
              <a:rPr lang="en-US" altLang="ko-KR" dirty="0" smtClean="0"/>
              <a:t>Hanukkah! </a:t>
            </a:r>
            <a:endParaRPr lang="ko-KR" altLang="en-US" dirty="0"/>
          </a:p>
        </p:txBody>
      </p:sp>
    </p:spTree>
    <p:extLst>
      <p:ext uri="{BB962C8B-B14F-4D97-AF65-F5344CB8AC3E}">
        <p14:creationId xmlns:p14="http://schemas.microsoft.com/office/powerpoint/2010/main" xmlns="" val="1867566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fontScale="92500" lnSpcReduction="10000"/>
          </a:bodyPr>
          <a:lstStyle/>
          <a:p>
            <a:pPr marL="109728" indent="0">
              <a:buNone/>
            </a:pPr>
            <a:r>
              <a:rPr lang="en-US" dirty="0" smtClean="0">
                <a:hlinkClick r:id="rId2"/>
              </a:rPr>
              <a:t>http</a:t>
            </a:r>
            <a:r>
              <a:rPr lang="en-US" dirty="0">
                <a:hlinkClick r:id="rId2"/>
              </a:rPr>
              <a:t>://</a:t>
            </a:r>
            <a:r>
              <a:rPr lang="en-US" dirty="0" smtClean="0">
                <a:hlinkClick r:id="rId2"/>
              </a:rPr>
              <a:t>www.youtube.com/watch?v=7tws_uMAEOs&amp;index=8&amp;list=PLyHmk9V_f3w5nF6aJYT47GZXEJu7TZOjH</a:t>
            </a:r>
            <a:endParaRPr lang="en-US" dirty="0" smtClean="0"/>
          </a:p>
          <a:p>
            <a:pPr marL="109728" indent="0">
              <a:buNone/>
            </a:pPr>
            <a:endParaRPr lang="en-US" dirty="0"/>
          </a:p>
          <a:p>
            <a:pPr marL="109728" indent="0">
              <a:buNone/>
            </a:pPr>
            <a:r>
              <a:rPr lang="en-US" dirty="0" smtClean="0"/>
              <a:t>What happens in the story?</a:t>
            </a:r>
          </a:p>
          <a:p>
            <a:pPr marL="109728" indent="0">
              <a:buNone/>
            </a:pPr>
            <a:endParaRPr lang="en-US" dirty="0" smtClean="0"/>
          </a:p>
          <a:p>
            <a:pPr marL="109728" indent="0">
              <a:buNone/>
            </a:pPr>
            <a:r>
              <a:rPr lang="en-US" dirty="0" smtClean="0"/>
              <a:t>Why do we celebrate?</a:t>
            </a:r>
          </a:p>
          <a:p>
            <a:pPr marL="109728" indent="0">
              <a:buNone/>
            </a:pPr>
            <a:endParaRPr lang="en-US" dirty="0" smtClean="0"/>
          </a:p>
          <a:p>
            <a:pPr marL="109728" indent="0">
              <a:buNone/>
            </a:pPr>
            <a:r>
              <a:rPr lang="en-US" dirty="0" smtClean="0"/>
              <a:t>Also: </a:t>
            </a:r>
            <a:r>
              <a:rPr lang="en-US" dirty="0"/>
              <a:t/>
            </a:r>
            <a:br>
              <a:rPr lang="en-US" dirty="0"/>
            </a:br>
            <a:r>
              <a:rPr lang="en-US" dirty="0"/>
              <a:t>Hanukkah Sesame Street: </a:t>
            </a:r>
            <a:r>
              <a:rPr lang="en-US" dirty="0">
                <a:hlinkClick r:id="rId3"/>
              </a:rPr>
              <a:t>http://www.youtube.com/watch?v=3VfChLAADS8</a:t>
            </a:r>
            <a:endParaRPr lang="en-US" dirty="0"/>
          </a:p>
          <a:p>
            <a:pPr marL="109728" indent="0">
              <a:buNone/>
            </a:pPr>
            <a:endParaRPr lang="en-US" dirty="0"/>
          </a:p>
          <a:p>
            <a:endParaRPr lang="en-US" dirty="0"/>
          </a:p>
        </p:txBody>
      </p:sp>
      <p:sp>
        <p:nvSpPr>
          <p:cNvPr id="3" name="제목 2"/>
          <p:cNvSpPr>
            <a:spLocks noGrp="1"/>
          </p:cNvSpPr>
          <p:nvPr>
            <p:ph type="title"/>
          </p:nvPr>
        </p:nvSpPr>
        <p:spPr/>
        <p:txBody>
          <a:bodyPr>
            <a:normAutofit/>
          </a:bodyPr>
          <a:lstStyle/>
          <a:p>
            <a:r>
              <a:rPr lang="en-US" dirty="0"/>
              <a:t>The Story of Hanukkah</a:t>
            </a:r>
          </a:p>
        </p:txBody>
      </p:sp>
    </p:spTree>
    <p:extLst>
      <p:ext uri="{BB962C8B-B14F-4D97-AF65-F5344CB8AC3E}">
        <p14:creationId xmlns:p14="http://schemas.microsoft.com/office/powerpoint/2010/main" xmlns="" val="358504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827584" y="1700808"/>
            <a:ext cx="7520940" cy="4416604"/>
          </a:xfrm>
        </p:spPr>
        <p:txBody>
          <a:bodyPr>
            <a:normAutofit/>
          </a:bodyPr>
          <a:lstStyle/>
          <a:p>
            <a:pPr marL="109728" indent="0">
              <a:buNone/>
            </a:pPr>
            <a:r>
              <a:rPr lang="en-US" altLang="ko-KR" sz="2000" b="1" dirty="0" smtClean="0"/>
              <a:t>Hanukkah celebrates TWO miracles (</a:t>
            </a:r>
            <a:r>
              <a:rPr lang="ko-KR" altLang="en-US" sz="2000" b="1" dirty="0" smtClean="0"/>
              <a:t>기적</a:t>
            </a:r>
            <a:r>
              <a:rPr lang="en-US" altLang="ko-KR" sz="2000" b="1" dirty="0" smtClean="0"/>
              <a:t>)</a:t>
            </a:r>
          </a:p>
          <a:p>
            <a:endParaRPr lang="en-US" altLang="ko-KR" sz="2000" b="0" dirty="0"/>
          </a:p>
          <a:p>
            <a:pPr marL="109728" indent="0">
              <a:buNone/>
            </a:pPr>
            <a:r>
              <a:rPr lang="en-US" altLang="ko-KR" sz="2000" b="0" dirty="0" smtClean="0"/>
              <a:t>Miracle 1: </a:t>
            </a:r>
          </a:p>
          <a:p>
            <a:r>
              <a:rPr lang="en-US" altLang="ko-KR" sz="2000" b="0" dirty="0" smtClean="0"/>
              <a:t>The Jews defeated the Greeks, even though there were a LOT of Greeks and very few Jews.</a:t>
            </a:r>
          </a:p>
          <a:p>
            <a:endParaRPr lang="en-US" altLang="ko-KR" sz="2000" b="0" dirty="0"/>
          </a:p>
          <a:p>
            <a:pPr marL="109728" indent="0">
              <a:buNone/>
            </a:pPr>
            <a:r>
              <a:rPr lang="en-US" altLang="ko-KR" sz="2000" b="0" dirty="0" smtClean="0"/>
              <a:t>Miracle 2: </a:t>
            </a:r>
          </a:p>
          <a:p>
            <a:r>
              <a:rPr lang="en-US" altLang="ko-KR" sz="2000" b="0" dirty="0" smtClean="0"/>
              <a:t>The Greeks  destroyed the Temple of the Jews.  There was a light that was supposed to be eternal (forever).  But there was only enough oil for one day.  However, the oil lasted for 8 days!</a:t>
            </a:r>
            <a:endParaRPr lang="ko-KR" altLang="en-US" sz="2000" b="0" dirty="0"/>
          </a:p>
        </p:txBody>
      </p:sp>
      <p:sp>
        <p:nvSpPr>
          <p:cNvPr id="2" name="제목 1"/>
          <p:cNvSpPr>
            <a:spLocks noGrp="1"/>
          </p:cNvSpPr>
          <p:nvPr>
            <p:ph type="title"/>
          </p:nvPr>
        </p:nvSpPr>
        <p:spPr/>
        <p:txBody>
          <a:bodyPr/>
          <a:lstStyle/>
          <a:p>
            <a:pPr algn="ctr"/>
            <a:r>
              <a:rPr lang="en-US" altLang="ko-KR" dirty="0" smtClean="0"/>
              <a:t>Hanukkah is about Miracles</a:t>
            </a:r>
            <a:endParaRPr lang="ko-KR" altLang="en-US" dirty="0"/>
          </a:p>
        </p:txBody>
      </p:sp>
    </p:spTree>
    <p:extLst>
      <p:ext uri="{BB962C8B-B14F-4D97-AF65-F5344CB8AC3E}">
        <p14:creationId xmlns:p14="http://schemas.microsoft.com/office/powerpoint/2010/main" xmlns="" val="1981186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283968" y="4653136"/>
            <a:ext cx="1810544" cy="2074235"/>
          </a:xfrm>
        </p:spPr>
        <p:txBody>
          <a:bodyPr>
            <a:normAutofit fontScale="70000" lnSpcReduction="20000"/>
          </a:bodyPr>
          <a:lstStyle/>
          <a:p>
            <a:r>
              <a:rPr lang="en-US" altLang="ko-KR" dirty="0"/>
              <a:t>http://www.reformjudaism.org/light-virtual-hanukkiyah-menorah</a:t>
            </a:r>
            <a:endParaRPr lang="ko-KR" altLang="en-US" dirty="0"/>
          </a:p>
        </p:txBody>
      </p:sp>
      <p:sp>
        <p:nvSpPr>
          <p:cNvPr id="2" name="제목 1"/>
          <p:cNvSpPr>
            <a:spLocks noGrp="1"/>
          </p:cNvSpPr>
          <p:nvPr>
            <p:ph type="title"/>
          </p:nvPr>
        </p:nvSpPr>
        <p:spPr/>
        <p:txBody>
          <a:bodyPr/>
          <a:lstStyle/>
          <a:p>
            <a:pPr algn="ctr"/>
            <a:r>
              <a:rPr lang="en-US" altLang="ko-KR" dirty="0" smtClean="0"/>
              <a:t>Menorah</a:t>
            </a:r>
            <a:endParaRPr lang="ko-KR" altLang="en-US" dirty="0"/>
          </a:p>
        </p:txBody>
      </p:sp>
      <p:pic>
        <p:nvPicPr>
          <p:cNvPr id="1026" name="Picture 2" descr="https://encrypted-tbn3.gstatic.com/images?q=tbn:ANd9GcRTO_NLTDCNXE5cAQOgrKkSsRTSracuVYqMXBgZ-EA8rZliAL4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169" y="764704"/>
            <a:ext cx="2857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2.gstatic.com/images?q=tbn:ANd9GcT9rMuj9QLAbMZfxfFqFGHgm7CEvOHzgGBUELfAg5Z6N6hgVuG4nA">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07904" y="1412776"/>
            <a:ext cx="4248472" cy="238601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encrypted-tbn2.gstatic.com/images?q=tbn:ANd9GcRU7j9n_ddHh4y-0sbTYsKmOvO0PnfL4_j4MYPIDy0BulyzwRPJWQ">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00192" y="4149080"/>
            <a:ext cx="2734655" cy="228716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image.shutterstock.com/display_pic_with_logo/89843/89843,1229707778,3/stock-photo-silver-hanukkah-candles-all-candle-lite-on-the-traditional-hanukkah-menorah-22250986.jpg">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115616" y="3795501"/>
            <a:ext cx="2592288" cy="31247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8644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131840" y="4127864"/>
            <a:ext cx="1743980" cy="456164"/>
          </a:xfrm>
        </p:spPr>
        <p:txBody>
          <a:bodyPr>
            <a:noAutofit/>
          </a:bodyPr>
          <a:lstStyle/>
          <a:p>
            <a:r>
              <a:rPr lang="en-US" altLang="ko-KR" sz="2400" dirty="0" smtClean="0"/>
              <a:t>Latkes</a:t>
            </a:r>
          </a:p>
          <a:p>
            <a:pPr marL="109728" indent="0">
              <a:buNone/>
            </a:pPr>
            <a:r>
              <a:rPr lang="en-US" altLang="ko-KR" sz="2400" dirty="0" smtClean="0"/>
              <a:t>= Potato </a:t>
            </a:r>
            <a:r>
              <a:rPr lang="en-US" altLang="ko-KR" sz="2400" dirty="0" err="1" smtClean="0"/>
              <a:t>Jeon</a:t>
            </a:r>
            <a:endParaRPr lang="ko-KR" altLang="en-US" sz="2400" dirty="0"/>
          </a:p>
        </p:txBody>
      </p:sp>
      <p:sp>
        <p:nvSpPr>
          <p:cNvPr id="2" name="제목 1"/>
          <p:cNvSpPr>
            <a:spLocks noGrp="1"/>
          </p:cNvSpPr>
          <p:nvPr>
            <p:ph type="title"/>
          </p:nvPr>
        </p:nvSpPr>
        <p:spPr/>
        <p:txBody>
          <a:bodyPr/>
          <a:lstStyle/>
          <a:p>
            <a:pPr algn="ctr"/>
            <a:r>
              <a:rPr lang="en-US" altLang="ko-KR" dirty="0" smtClean="0"/>
              <a:t>Food</a:t>
            </a:r>
            <a:endParaRPr lang="ko-KR" altLang="en-US" dirty="0"/>
          </a:p>
        </p:txBody>
      </p:sp>
      <p:pic>
        <p:nvPicPr>
          <p:cNvPr id="2052" name="Picture 4" descr="http://cdn.sheknows.com/articles/2012/11/sufganiyot-for-hanukkah.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63887" y="1241746"/>
            <a:ext cx="4022795" cy="26938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d2k9njawademcf.cloudfront.net/indeximages/11239/original/sweet_potato_parsnip_latke.jpg?1380066654">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72" y="3573016"/>
            <a:ext cx="3255831" cy="2598088"/>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ww.thedeliciouslife.com/wp-content/uploads/2006/01/potato-latkes-fried.jp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36485" y="3972296"/>
            <a:ext cx="3850197" cy="28857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내용 개체 틀 2"/>
          <p:cNvSpPr txBox="1">
            <a:spLocks/>
          </p:cNvSpPr>
          <p:nvPr/>
        </p:nvSpPr>
        <p:spPr>
          <a:xfrm>
            <a:off x="2427039" y="1628800"/>
            <a:ext cx="1743980" cy="45616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ltLang="ko-KR" sz="2400" dirty="0" smtClean="0"/>
              <a:t>Jelly Donuts</a:t>
            </a:r>
            <a:endParaRPr lang="ko-KR" altLang="en-US" sz="2400" dirty="0"/>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22669" y="421280"/>
            <a:ext cx="1904370" cy="2871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9302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ko-KR" sz="2000" dirty="0" smtClean="0"/>
              <a:t>Chanukah game</a:t>
            </a:r>
          </a:p>
          <a:p>
            <a:endParaRPr lang="ko-KR" altLang="en-US" dirty="0"/>
          </a:p>
        </p:txBody>
      </p:sp>
      <p:sp>
        <p:nvSpPr>
          <p:cNvPr id="2" name="제목 1"/>
          <p:cNvSpPr>
            <a:spLocks noGrp="1"/>
          </p:cNvSpPr>
          <p:nvPr>
            <p:ph type="title"/>
          </p:nvPr>
        </p:nvSpPr>
        <p:spPr/>
        <p:txBody>
          <a:bodyPr/>
          <a:lstStyle/>
          <a:p>
            <a:r>
              <a:rPr lang="en-US" altLang="ko-KR" dirty="0" err="1" smtClean="0"/>
              <a:t>Dreidle</a:t>
            </a:r>
            <a:endParaRPr lang="ko-KR" altLang="en-US" dirty="0"/>
          </a:p>
        </p:txBody>
      </p:sp>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132856"/>
            <a:ext cx="2947828"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descr="https://encrypted-tbn3.gstatic.com/images?q=tbn:ANd9GcRtElGULJlpFnhajJHD_ZIKhBC6aToMi97s4goXO1KNDH40lPNw">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37142" y="3086048"/>
            <a:ext cx="3168352" cy="305763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4293096"/>
            <a:ext cx="4762500" cy="2371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7824" y="476672"/>
            <a:ext cx="5774490" cy="2321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15178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481328"/>
            <a:ext cx="6419056" cy="4525963"/>
          </a:xfrm>
        </p:spPr>
        <p:txBody>
          <a:bodyPr/>
          <a:lstStyle/>
          <a:p>
            <a:r>
              <a:rPr lang="en-US" altLang="ko-KR" dirty="0">
                <a:hlinkClick r:id="rId2"/>
              </a:rPr>
              <a:t>http://</a:t>
            </a:r>
            <a:r>
              <a:rPr lang="en-US" altLang="ko-KR" dirty="0" smtClean="0">
                <a:hlinkClick r:id="rId2"/>
              </a:rPr>
              <a:t>www.eslholidaylessons.com/12/hanukkah.html</a:t>
            </a:r>
            <a:endParaRPr lang="en-US" altLang="ko-KR" dirty="0" smtClean="0"/>
          </a:p>
          <a:p>
            <a:endParaRPr lang="ko-KR" altLang="en-US" dirty="0"/>
          </a:p>
        </p:txBody>
      </p:sp>
      <p:sp>
        <p:nvSpPr>
          <p:cNvPr id="2" name="제목 1"/>
          <p:cNvSpPr>
            <a:spLocks noGrp="1"/>
          </p:cNvSpPr>
          <p:nvPr>
            <p:ph type="title"/>
          </p:nvPr>
        </p:nvSpPr>
        <p:spPr/>
        <p:txBody>
          <a:bodyPr/>
          <a:lstStyle/>
          <a:p>
            <a:pPr algn="ctr"/>
            <a:r>
              <a:rPr lang="en-US" altLang="ko-KR" dirty="0" smtClean="0"/>
              <a:t>Hanukkah </a:t>
            </a:r>
            <a:r>
              <a:rPr lang="en-US" altLang="ko-KR" dirty="0" err="1" smtClean="0"/>
              <a:t>Gelt</a:t>
            </a:r>
            <a:endParaRPr lang="ko-KR"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3629" y="1340768"/>
            <a:ext cx="6840760" cy="3502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76885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광장">
  <a:themeElements>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광장">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광장">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537</TotalTime>
  <Words>446</Words>
  <Application>Microsoft Office PowerPoint</Application>
  <PresentationFormat>화면 슬라이드 쇼(4:3)</PresentationFormat>
  <Paragraphs>64</Paragraphs>
  <Slides>11</Slides>
  <Notes>4</Notes>
  <HiddenSlides>0</HiddenSlides>
  <MMClips>0</MMClips>
  <ScaleCrop>false</ScaleCrop>
  <HeadingPairs>
    <vt:vector size="4" baseType="variant">
      <vt:variant>
        <vt:lpstr>테마</vt:lpstr>
      </vt:variant>
      <vt:variant>
        <vt:i4>1</vt:i4>
      </vt:variant>
      <vt:variant>
        <vt:lpstr>슬라이드 제목</vt:lpstr>
      </vt:variant>
      <vt:variant>
        <vt:i4>11</vt:i4>
      </vt:variant>
    </vt:vector>
  </HeadingPairs>
  <TitlesOfParts>
    <vt:vector size="12" baseType="lpstr">
      <vt:lpstr>광장</vt:lpstr>
      <vt:lpstr>Hanukkah!</vt:lpstr>
      <vt:lpstr>Judaism</vt:lpstr>
      <vt:lpstr>Hanukkah! </vt:lpstr>
      <vt:lpstr>The Story of Hanukkah</vt:lpstr>
      <vt:lpstr>Hanukkah is about Miracles</vt:lpstr>
      <vt:lpstr>Menorah</vt:lpstr>
      <vt:lpstr>Food</vt:lpstr>
      <vt:lpstr>Dreidle</vt:lpstr>
      <vt:lpstr>Hanukkah Gelt</vt:lpstr>
      <vt:lpstr>Hanukkah Songs</vt:lpstr>
      <vt:lpstr>Modern Videos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Hanukkah!</dc:title>
  <dc:creator>Windows 사용자</dc:creator>
  <cp:lastModifiedBy>user</cp:lastModifiedBy>
  <cp:revision>22</cp:revision>
  <dcterms:created xsi:type="dcterms:W3CDTF">2014-12-17T00:17:31Z</dcterms:created>
  <dcterms:modified xsi:type="dcterms:W3CDTF">2016-11-28T23:51:00Z</dcterms:modified>
</cp:coreProperties>
</file>