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CC"/>
    <a:srgbClr val="0000B4"/>
    <a:srgbClr val="DFA6A5"/>
    <a:srgbClr val="FF5229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D6D-D2EC-4773-A719-E505077EF39E}" type="datetimeFigureOut">
              <a:rPr lang="ko-KR" altLang="en-US" smtClean="0"/>
              <a:pPr/>
              <a:t>2016-10-20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C05D-E497-441D-AABC-9CD66AA9AE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D6D-D2EC-4773-A719-E505077EF39E}" type="datetimeFigureOut">
              <a:rPr lang="ko-KR" altLang="en-US" smtClean="0"/>
              <a:pPr/>
              <a:t>2016-10-20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C05D-E497-441D-AABC-9CD66AA9AE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D6D-D2EC-4773-A719-E505077EF39E}" type="datetimeFigureOut">
              <a:rPr lang="ko-KR" altLang="en-US" smtClean="0"/>
              <a:pPr/>
              <a:t>2016-10-20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C05D-E497-441D-AABC-9CD66AA9AE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D6D-D2EC-4773-A719-E505077EF39E}" type="datetimeFigureOut">
              <a:rPr lang="ko-KR" altLang="en-US" smtClean="0"/>
              <a:pPr/>
              <a:t>2016-10-20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C05D-E497-441D-AABC-9CD66AA9AE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D6D-D2EC-4773-A719-E505077EF39E}" type="datetimeFigureOut">
              <a:rPr lang="ko-KR" altLang="en-US" smtClean="0"/>
              <a:pPr/>
              <a:t>2016-10-20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C05D-E497-441D-AABC-9CD66AA9AE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D6D-D2EC-4773-A719-E505077EF39E}" type="datetimeFigureOut">
              <a:rPr lang="ko-KR" altLang="en-US" smtClean="0"/>
              <a:pPr/>
              <a:t>2016-10-20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C05D-E497-441D-AABC-9CD66AA9AE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D6D-D2EC-4773-A719-E505077EF39E}" type="datetimeFigureOut">
              <a:rPr lang="ko-KR" altLang="en-US" smtClean="0"/>
              <a:pPr/>
              <a:t>2016-10-20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C05D-E497-441D-AABC-9CD66AA9AE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D6D-D2EC-4773-A719-E505077EF39E}" type="datetimeFigureOut">
              <a:rPr lang="ko-KR" altLang="en-US" smtClean="0"/>
              <a:pPr/>
              <a:t>2016-10-20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C05D-E497-441D-AABC-9CD66AA9AE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D6D-D2EC-4773-A719-E505077EF39E}" type="datetimeFigureOut">
              <a:rPr lang="ko-KR" altLang="en-US" smtClean="0"/>
              <a:pPr/>
              <a:t>2016-10-20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C05D-E497-441D-AABC-9CD66AA9AE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D6D-D2EC-4773-A719-E505077EF39E}" type="datetimeFigureOut">
              <a:rPr lang="ko-KR" altLang="en-US" smtClean="0"/>
              <a:pPr/>
              <a:t>2016-10-20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C05D-E497-441D-AABC-9CD66AA9AE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D6D-D2EC-4773-A719-E505077EF39E}" type="datetimeFigureOut">
              <a:rPr lang="ko-KR" altLang="en-US" smtClean="0"/>
              <a:pPr/>
              <a:t>2016-10-20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C05D-E497-441D-AABC-9CD66AA9AE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B0D6D-D2EC-4773-A719-E505077EF39E}" type="datetimeFigureOut">
              <a:rPr lang="ko-KR" altLang="en-US" smtClean="0"/>
              <a:pPr/>
              <a:t>2016-10-20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AC05D-E497-441D-AABC-9CD66AA9AE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4000"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litical part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140968"/>
            <a:ext cx="5040560" cy="3360373"/>
          </a:xfrm>
          <a:prstGeom prst="rect">
            <a:avLst/>
          </a:prstGeom>
          <a:ln w="22225">
            <a:solidFill>
              <a:schemeClr val="accent2">
                <a:lumMod val="50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 rot="20533132">
            <a:off x="448611" y="1488041"/>
            <a:ext cx="7812360" cy="1569660"/>
          </a:xfrm>
          <a:prstGeom prst="rect">
            <a:avLst/>
          </a:prstGeom>
          <a:solidFill>
            <a:schemeClr val="bg1"/>
          </a:solidFill>
          <a:ln w="44450">
            <a:solidFill>
              <a:schemeClr val="tx2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b="1">
                <a:latin typeface="Footlight MT Light" pitchFamily="18" charset="0"/>
              </a:rPr>
              <a:t>Election Day</a:t>
            </a:r>
            <a:endParaRPr lang="ko-KR" altLang="en-US" sz="9600" b="1">
              <a:latin typeface="Footlight MT Light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188640"/>
            <a:ext cx="8208912" cy="769441"/>
          </a:xfrm>
          <a:prstGeom prst="rect">
            <a:avLst/>
          </a:prstGeom>
          <a:solidFill>
            <a:schemeClr val="bg1"/>
          </a:solidFill>
          <a:ln w="349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altLang="ko-KR" sz="4400">
                <a:solidFill>
                  <a:srgbClr val="0000B4"/>
                </a:solidFill>
                <a:latin typeface="Arial Black" pitchFamily="34" charset="0"/>
              </a:rPr>
              <a:t>Donald Trump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07904" y="1124744"/>
            <a:ext cx="5256584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Political Party</a:t>
            </a:r>
            <a:r>
              <a:rPr lang="en-US" altLang="ko-KR" sz="2800" b="1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</a:t>
            </a:r>
            <a:r>
              <a:rPr lang="en-US" altLang="ko-KR" sz="2800">
                <a:solidFill>
                  <a:schemeClr val="bg1"/>
                </a:solidFill>
                <a:latin typeface="Century Gothic" pitchFamily="34" charset="0"/>
              </a:rPr>
              <a:t>Republican</a:t>
            </a:r>
          </a:p>
          <a:p>
            <a:endParaRPr lang="en-US" altLang="ko-KR" sz="90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altLang="ko-KR" sz="280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Hometown: </a:t>
            </a:r>
            <a:r>
              <a:rPr lang="en-US" altLang="ko-KR" sz="2800">
                <a:solidFill>
                  <a:schemeClr val="bg1"/>
                </a:solidFill>
                <a:latin typeface="Century Gothic" pitchFamily="34" charset="0"/>
              </a:rPr>
              <a:t>New York City</a:t>
            </a:r>
          </a:p>
          <a:p>
            <a:endParaRPr lang="en-US" altLang="ko-KR" sz="90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altLang="ko-KR" sz="280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Job: </a:t>
            </a:r>
            <a:r>
              <a:rPr lang="en-US" altLang="ko-KR" sz="2800">
                <a:solidFill>
                  <a:schemeClr val="bg1"/>
                </a:solidFill>
                <a:latin typeface="Century Gothic" pitchFamily="34" charset="0"/>
              </a:rPr>
              <a:t>Businessman</a:t>
            </a:r>
          </a:p>
          <a:p>
            <a:endParaRPr lang="en-US" altLang="ko-KR" sz="90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altLang="ko-KR" sz="280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One thing he wants to do as President: </a:t>
            </a:r>
          </a:p>
          <a:p>
            <a:r>
              <a:rPr lang="en-US" altLang="ko-KR" sz="2800">
                <a:solidFill>
                  <a:schemeClr val="bg1"/>
                </a:solidFill>
                <a:latin typeface="Century Gothic" pitchFamily="34" charset="0"/>
              </a:rPr>
              <a:t>Build a wall between Mexico and the United States.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7544" y="4869160"/>
            <a:ext cx="8208912" cy="830997"/>
          </a:xfrm>
          <a:prstGeom prst="rect">
            <a:avLst/>
          </a:prstGeom>
          <a:solidFill>
            <a:schemeClr val="bg1"/>
          </a:solidFill>
          <a:ln w="349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altLang="ko-KR" sz="2400">
                <a:solidFill>
                  <a:srgbClr val="0000B4"/>
                </a:solidFill>
                <a:latin typeface="Arial Black" pitchFamily="34" charset="0"/>
              </a:rPr>
              <a:t>People like him because: </a:t>
            </a:r>
          </a:p>
          <a:p>
            <a:pPr marL="342900" indent="-342900" algn="ctr"/>
            <a:r>
              <a:rPr lang="en-US" altLang="ko-KR" sz="2400">
                <a:latin typeface="Calibri" pitchFamily="34" charset="0"/>
                <a:cs typeface="Arial" pitchFamily="34" charset="0"/>
              </a:rPr>
              <a:t>He wants to defeat ISIS.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7544" y="5805264"/>
            <a:ext cx="8208912" cy="830997"/>
          </a:xfrm>
          <a:prstGeom prst="rect">
            <a:avLst/>
          </a:prstGeom>
          <a:solidFill>
            <a:schemeClr val="bg1"/>
          </a:solidFill>
          <a:ln w="349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altLang="ko-KR" sz="2400">
                <a:solidFill>
                  <a:srgbClr val="0000B4"/>
                </a:solidFill>
                <a:latin typeface="Arial Black" pitchFamily="34" charset="0"/>
              </a:rPr>
              <a:t>People </a:t>
            </a:r>
            <a:r>
              <a:rPr lang="en-US" altLang="ko-KR" sz="2400" u="sng">
                <a:solidFill>
                  <a:srgbClr val="0000B4"/>
                </a:solidFill>
                <a:latin typeface="Arial Black" pitchFamily="34" charset="0"/>
              </a:rPr>
              <a:t>don’t</a:t>
            </a:r>
            <a:r>
              <a:rPr lang="en-US" altLang="ko-KR" sz="2400">
                <a:solidFill>
                  <a:srgbClr val="0000B4"/>
                </a:solidFill>
                <a:latin typeface="Arial Black" pitchFamily="34" charset="0"/>
              </a:rPr>
              <a:t> like him because: </a:t>
            </a:r>
          </a:p>
          <a:p>
            <a:pPr marL="342900" indent="-342900" algn="ctr"/>
            <a:r>
              <a:rPr lang="en-US" altLang="ko-KR" sz="2400">
                <a:latin typeface="Calibri" pitchFamily="34" charset="0"/>
                <a:cs typeface="Arial" pitchFamily="34" charset="0"/>
              </a:rPr>
              <a:t>He speaks rudely.</a:t>
            </a:r>
          </a:p>
        </p:txBody>
      </p:sp>
      <p:pic>
        <p:nvPicPr>
          <p:cNvPr id="8" name="그림 7" descr="trump 2.jpg"/>
          <p:cNvPicPr>
            <a:picLocks noChangeAspect="1"/>
          </p:cNvPicPr>
          <p:nvPr/>
        </p:nvPicPr>
        <p:blipFill>
          <a:blip r:embed="rId2" cstate="print"/>
          <a:srcRect l="22237" r="15937"/>
          <a:stretch>
            <a:fillRect/>
          </a:stretch>
        </p:blipFill>
        <p:spPr>
          <a:xfrm>
            <a:off x="611560" y="1268760"/>
            <a:ext cx="2952328" cy="3183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0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>
                <a:latin typeface="Century Gothic" pitchFamily="34" charset="0"/>
              </a:rPr>
              <a:t>What would you do as President?</a:t>
            </a:r>
            <a:endParaRPr lang="ko-KR" altLang="en-US" sz="6000" b="1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564904"/>
            <a:ext cx="8208912" cy="646331"/>
          </a:xfrm>
          <a:prstGeom prst="rect">
            <a:avLst/>
          </a:prstGeom>
          <a:solidFill>
            <a:schemeClr val="bg1"/>
          </a:solidFill>
          <a:ln w="349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altLang="ko-KR" sz="3600" b="1">
                <a:solidFill>
                  <a:srgbClr val="C00000"/>
                </a:solidFill>
                <a:latin typeface="Century Gothic" pitchFamily="34" charset="0"/>
              </a:rPr>
              <a:t>I would fight for…</a:t>
            </a:r>
            <a:endParaRPr lang="en-US" altLang="ko-KR" sz="3600" b="1">
              <a:solidFill>
                <a:srgbClr val="C0000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645024"/>
            <a:ext cx="8208912" cy="646331"/>
          </a:xfrm>
          <a:prstGeom prst="rect">
            <a:avLst/>
          </a:prstGeom>
          <a:solidFill>
            <a:schemeClr val="bg1"/>
          </a:solidFill>
          <a:ln w="349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altLang="ko-KR" sz="3600" b="1">
                <a:solidFill>
                  <a:srgbClr val="0000B4"/>
                </a:solidFill>
                <a:latin typeface="Century Gothic" pitchFamily="34" charset="0"/>
              </a:rPr>
              <a:t>I would help…</a:t>
            </a:r>
            <a:endParaRPr lang="en-US" altLang="ko-KR" sz="3600" b="1">
              <a:solidFill>
                <a:srgbClr val="0000B4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797152"/>
            <a:ext cx="8208912" cy="646331"/>
          </a:xfrm>
          <a:prstGeom prst="rect">
            <a:avLst/>
          </a:prstGeom>
          <a:solidFill>
            <a:schemeClr val="bg1"/>
          </a:solidFill>
          <a:ln w="349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altLang="ko-KR" sz="3600" b="1">
                <a:solidFill>
                  <a:srgbClr val="C00000"/>
                </a:solidFill>
                <a:latin typeface="Century Gothic" pitchFamily="34" charset="0"/>
              </a:rPr>
              <a:t>I would make a law for…</a:t>
            </a:r>
            <a:endParaRPr lang="en-US" altLang="ko-KR" sz="3600" b="1">
              <a:solidFill>
                <a:srgbClr val="C0000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5877272"/>
            <a:ext cx="8208912" cy="646331"/>
          </a:xfrm>
          <a:prstGeom prst="rect">
            <a:avLst/>
          </a:prstGeom>
          <a:solidFill>
            <a:schemeClr val="bg1"/>
          </a:solidFill>
          <a:ln w="349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altLang="ko-KR" sz="3600" b="1">
                <a:solidFill>
                  <a:srgbClr val="0000B4"/>
                </a:solidFill>
                <a:latin typeface="Century Gothic" pitchFamily="34" charset="0"/>
              </a:rPr>
              <a:t>I would ____________ everyday.</a:t>
            </a:r>
            <a:endParaRPr lang="en-US" altLang="ko-KR" sz="3600" b="1">
              <a:solidFill>
                <a:srgbClr val="0000B4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916832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>
                <a:latin typeface="Century Gothic" pitchFamily="34" charset="0"/>
              </a:rPr>
              <a:t>(In the United States or Korea)</a:t>
            </a:r>
            <a:endParaRPr lang="ko-KR" altLang="en-US" sz="2400" b="1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 descr="American flag.jpg"/>
          <p:cNvPicPr>
            <a:picLocks noChangeAspect="1"/>
          </p:cNvPicPr>
          <p:nvPr/>
        </p:nvPicPr>
        <p:blipFill>
          <a:blip r:embed="rId2" cstate="print">
            <a:lum bright="51000"/>
          </a:blip>
          <a:stretch>
            <a:fillRect/>
          </a:stretch>
        </p:blipFill>
        <p:spPr>
          <a:xfrm>
            <a:off x="-1260648" y="-1683568"/>
            <a:ext cx="11196736" cy="11196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476672"/>
            <a:ext cx="8640960" cy="923330"/>
          </a:xfrm>
          <a:prstGeom prst="rect">
            <a:avLst/>
          </a:prstGeom>
          <a:solidFill>
            <a:schemeClr val="bg1"/>
          </a:solidFill>
          <a:ln w="4762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>
                <a:solidFill>
                  <a:srgbClr val="0000B4"/>
                </a:solidFill>
                <a:latin typeface="Century Gothic" pitchFamily="34" charset="0"/>
              </a:rPr>
              <a:t>Let’s vote for President!</a:t>
            </a:r>
            <a:endParaRPr lang="ko-KR" altLang="en-US" sz="5400" b="1">
              <a:solidFill>
                <a:srgbClr val="0000B4"/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1844824"/>
            <a:ext cx="3528392" cy="58477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altLang="ko-KR" sz="3200">
                <a:solidFill>
                  <a:srgbClr val="C00000"/>
                </a:solidFill>
                <a:latin typeface="Arial Black" pitchFamily="34" charset="0"/>
              </a:rPr>
              <a:t>Donald Trump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536" y="1844824"/>
            <a:ext cx="3528392" cy="58477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altLang="ko-KR" sz="3200">
                <a:solidFill>
                  <a:srgbClr val="C00000"/>
                </a:solidFill>
                <a:latin typeface="Arial Black" pitchFamily="34" charset="0"/>
              </a:rPr>
              <a:t>Hillary Clinton</a:t>
            </a:r>
          </a:p>
        </p:txBody>
      </p:sp>
      <p:pic>
        <p:nvPicPr>
          <p:cNvPr id="15" name="그림 14" descr="clinton.jpg"/>
          <p:cNvPicPr>
            <a:picLocks noChangeAspect="1"/>
          </p:cNvPicPr>
          <p:nvPr/>
        </p:nvPicPr>
        <p:blipFill>
          <a:blip r:embed="rId3" cstate="print"/>
          <a:srcRect l="20270" t="2868" r="11776" b="2868"/>
          <a:stretch>
            <a:fillRect/>
          </a:stretch>
        </p:blipFill>
        <p:spPr>
          <a:xfrm>
            <a:off x="467544" y="2636912"/>
            <a:ext cx="3456384" cy="3600400"/>
          </a:xfrm>
          <a:prstGeom prst="rect">
            <a:avLst/>
          </a:prstGeom>
        </p:spPr>
      </p:pic>
      <p:pic>
        <p:nvPicPr>
          <p:cNvPr id="16" name="그림 15" descr="trump.jpg"/>
          <p:cNvPicPr>
            <a:picLocks noChangeAspect="1"/>
          </p:cNvPicPr>
          <p:nvPr/>
        </p:nvPicPr>
        <p:blipFill>
          <a:blip r:embed="rId4" cstate="print"/>
          <a:srcRect l="8324" r="23831"/>
          <a:stretch>
            <a:fillRect/>
          </a:stretch>
        </p:blipFill>
        <p:spPr>
          <a:xfrm>
            <a:off x="4427984" y="2636912"/>
            <a:ext cx="4350012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88640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>
                <a:latin typeface="Century Gothic" pitchFamily="34" charset="0"/>
              </a:rPr>
              <a:t>Color </a:t>
            </a:r>
            <a:r>
              <a:rPr lang="en-US" altLang="ko-KR" sz="6000" b="1">
                <a:solidFill>
                  <a:srgbClr val="FF0000"/>
                </a:solidFill>
                <a:latin typeface="Century Gothic" pitchFamily="34" charset="0"/>
              </a:rPr>
              <a:t>one</a:t>
            </a:r>
            <a:r>
              <a:rPr lang="en-US" altLang="ko-KR" sz="6000" b="1">
                <a:latin typeface="Century Gothic" pitchFamily="34" charset="0"/>
              </a:rPr>
              <a:t> star to vote!</a:t>
            </a:r>
            <a:endParaRPr lang="ko-KR" altLang="en-US" sz="6000" b="1"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712" t="31970" r="45376" b="20075"/>
          <a:stretch>
            <a:fillRect/>
          </a:stretch>
        </p:blipFill>
        <p:spPr bwMode="auto">
          <a:xfrm>
            <a:off x="1331640" y="1628800"/>
            <a:ext cx="6552728" cy="432048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4536504" cy="1938992"/>
          </a:xfrm>
          <a:prstGeom prst="rect">
            <a:avLst/>
          </a:prstGeom>
          <a:solidFill>
            <a:srgbClr val="C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Century Gothic" pitchFamily="34" charset="0"/>
              </a:rPr>
              <a:t>November 8</a:t>
            </a:r>
            <a:r>
              <a:rPr lang="en-US" altLang="ko-KR" sz="4000" baseline="30000" dirty="0">
                <a:solidFill>
                  <a:schemeClr val="bg1"/>
                </a:solidFill>
                <a:latin typeface="Century Gothic" pitchFamily="34" charset="0"/>
              </a:rPr>
              <a:t>th</a:t>
            </a:r>
            <a:r>
              <a:rPr lang="en-US" altLang="ko-KR" sz="4000" dirty="0">
                <a:solidFill>
                  <a:schemeClr val="bg1"/>
                </a:solidFill>
                <a:latin typeface="Century Gothic" pitchFamily="34" charset="0"/>
              </a:rPr>
              <a:t> is </a:t>
            </a:r>
            <a:r>
              <a:rPr lang="en-US" altLang="ko-KR" sz="4000" u="sng" dirty="0">
                <a:solidFill>
                  <a:schemeClr val="bg1"/>
                </a:solidFill>
                <a:latin typeface="Century Gothic" pitchFamily="34" charset="0"/>
              </a:rPr>
              <a:t>Election Day</a:t>
            </a:r>
            <a:r>
              <a:rPr lang="en-US" altLang="ko-KR" sz="4000" dirty="0">
                <a:solidFill>
                  <a:schemeClr val="bg1"/>
                </a:solidFill>
                <a:latin typeface="Century Gothic" pitchFamily="34" charset="0"/>
              </a:rPr>
              <a:t> in America. </a:t>
            </a:r>
            <a:endParaRPr lang="ko-KR" altLang="en-US" sz="4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008" y="4149080"/>
            <a:ext cx="4320480" cy="1938992"/>
          </a:xfrm>
          <a:prstGeom prst="rect">
            <a:avLst/>
          </a:prstGeom>
          <a:solidFill>
            <a:srgbClr val="C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4000">
                <a:solidFill>
                  <a:schemeClr val="bg1"/>
                </a:solidFill>
                <a:latin typeface="Century Gothic" pitchFamily="34" charset="0"/>
              </a:rPr>
              <a:t>Americans will vote for the next President. </a:t>
            </a:r>
            <a:endParaRPr lang="ko-KR" altLang="en-US" sz="400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그림 3" descr="presid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924944"/>
            <a:ext cx="3312368" cy="3680409"/>
          </a:xfrm>
          <a:prstGeom prst="rect">
            <a:avLst/>
          </a:prstGeom>
        </p:spPr>
      </p:pic>
      <p:pic>
        <p:nvPicPr>
          <p:cNvPr id="5" name="그림 4" descr="elec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32656"/>
            <a:ext cx="3166095" cy="3325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election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134971">
            <a:off x="4785074" y="2996792"/>
            <a:ext cx="4272899" cy="30520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332656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>
                <a:solidFill>
                  <a:schemeClr val="bg1"/>
                </a:solidFill>
                <a:latin typeface="Century Gothic" pitchFamily="34" charset="0"/>
              </a:rPr>
              <a:t>The Presidential Election is every _______ years.</a:t>
            </a:r>
            <a:endParaRPr lang="ko-KR" altLang="en-US" sz="540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492896"/>
            <a:ext cx="3384376" cy="923330"/>
          </a:xfrm>
          <a:prstGeom prst="rect">
            <a:avLst/>
          </a:prstGeom>
          <a:solidFill>
            <a:schemeClr val="bg1"/>
          </a:solidFill>
          <a:ln w="349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altLang="ko-KR" sz="5400">
                <a:solidFill>
                  <a:srgbClr val="C00000"/>
                </a:solidFill>
                <a:latin typeface="Arial Black" pitchFamily="34" charset="0"/>
              </a:rPr>
              <a:t>Two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3501008"/>
            <a:ext cx="3384376" cy="923330"/>
          </a:xfrm>
          <a:prstGeom prst="rect">
            <a:avLst/>
          </a:prstGeom>
          <a:solidFill>
            <a:schemeClr val="bg1"/>
          </a:solidFill>
          <a:ln w="349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5400">
                <a:solidFill>
                  <a:srgbClr val="C00000"/>
                </a:solidFill>
                <a:latin typeface="Arial Black" pitchFamily="34" charset="0"/>
              </a:rPr>
              <a:t>B. Four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4509120"/>
            <a:ext cx="3384376" cy="923330"/>
          </a:xfrm>
          <a:prstGeom prst="rect">
            <a:avLst/>
          </a:prstGeom>
          <a:solidFill>
            <a:schemeClr val="bg1"/>
          </a:solidFill>
          <a:ln w="349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5400">
                <a:solidFill>
                  <a:srgbClr val="C00000"/>
                </a:solidFill>
                <a:latin typeface="Arial Black" pitchFamily="34" charset="0"/>
              </a:rPr>
              <a:t>C. Eight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5517232"/>
            <a:ext cx="3384376" cy="923330"/>
          </a:xfrm>
          <a:prstGeom prst="rect">
            <a:avLst/>
          </a:prstGeom>
          <a:solidFill>
            <a:schemeClr val="bg1"/>
          </a:solidFill>
          <a:ln w="349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5400">
                <a:solidFill>
                  <a:srgbClr val="C00000"/>
                </a:solidFill>
                <a:latin typeface="Arial Black" pitchFamily="34" charset="0"/>
              </a:rPr>
              <a:t>D. 100</a:t>
            </a:r>
          </a:p>
        </p:txBody>
      </p:sp>
      <p:sp>
        <p:nvSpPr>
          <p:cNvPr id="11" name="포인트가 5개인 별 10"/>
          <p:cNvSpPr/>
          <p:nvPr/>
        </p:nvSpPr>
        <p:spPr>
          <a:xfrm>
            <a:off x="107504" y="2996952"/>
            <a:ext cx="1728192" cy="1512168"/>
          </a:xfrm>
          <a:prstGeom prst="star5">
            <a:avLst/>
          </a:prstGeom>
          <a:solidFill>
            <a:schemeClr val="accent5">
              <a:lumMod val="20000"/>
              <a:lumOff val="80000"/>
            </a:schemeClr>
          </a:solidFill>
          <a:ln w="984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orean flag.png"/>
          <p:cNvPicPr>
            <a:picLocks noChangeAspect="1"/>
          </p:cNvPicPr>
          <p:nvPr/>
        </p:nvPicPr>
        <p:blipFill>
          <a:blip r:embed="rId2" cstate="print"/>
          <a:srcRect l="971" t="1446" r="971" b="1688"/>
          <a:stretch>
            <a:fillRect/>
          </a:stretch>
        </p:blipFill>
        <p:spPr>
          <a:xfrm>
            <a:off x="611560" y="1268760"/>
            <a:ext cx="7992888" cy="53022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88640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>
                <a:latin typeface="Century Gothic" pitchFamily="34" charset="0"/>
              </a:rPr>
              <a:t>What about Korea?</a:t>
            </a:r>
            <a:endParaRPr lang="ko-KR" altLang="en-US" sz="6000" b="1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>
                <a:solidFill>
                  <a:schemeClr val="bg1"/>
                </a:solidFill>
                <a:latin typeface="Century Gothic" pitchFamily="34" charset="0"/>
              </a:rPr>
              <a:t>Who is the current U.S. President?</a:t>
            </a:r>
            <a:endParaRPr lang="ko-KR" altLang="en-US" sz="440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052736"/>
            <a:ext cx="3888432" cy="523220"/>
          </a:xfrm>
          <a:prstGeom prst="rect">
            <a:avLst/>
          </a:prstGeom>
          <a:solidFill>
            <a:schemeClr val="bg1"/>
          </a:solidFill>
          <a:ln w="349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altLang="ko-KR" sz="2800">
                <a:solidFill>
                  <a:srgbClr val="0000B4"/>
                </a:solidFill>
                <a:latin typeface="Arial Black" pitchFamily="34" charset="0"/>
              </a:rPr>
              <a:t> Donald Trump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0032" y="1052736"/>
            <a:ext cx="3888432" cy="523220"/>
          </a:xfrm>
          <a:prstGeom prst="rect">
            <a:avLst/>
          </a:prstGeom>
          <a:solidFill>
            <a:schemeClr val="bg1"/>
          </a:solidFill>
          <a:ln w="349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2800">
                <a:solidFill>
                  <a:srgbClr val="0000B4"/>
                </a:solidFill>
                <a:latin typeface="Arial Black" pitchFamily="34" charset="0"/>
              </a:rPr>
              <a:t>B. Barack Obama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3861048"/>
            <a:ext cx="3888432" cy="523220"/>
          </a:xfrm>
          <a:prstGeom prst="rect">
            <a:avLst/>
          </a:prstGeom>
          <a:solidFill>
            <a:schemeClr val="bg1"/>
          </a:solidFill>
          <a:ln w="349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2800">
                <a:solidFill>
                  <a:srgbClr val="0000B4"/>
                </a:solidFill>
                <a:latin typeface="Arial Black" pitchFamily="34" charset="0"/>
              </a:rPr>
              <a:t>C. George W. Bush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0032" y="3861048"/>
            <a:ext cx="3888432" cy="523220"/>
          </a:xfrm>
          <a:prstGeom prst="rect">
            <a:avLst/>
          </a:prstGeom>
          <a:solidFill>
            <a:schemeClr val="bg1"/>
          </a:solidFill>
          <a:ln w="349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2800">
                <a:solidFill>
                  <a:srgbClr val="0000B4"/>
                </a:solidFill>
                <a:latin typeface="Arial Black" pitchFamily="34" charset="0"/>
              </a:rPr>
              <a:t>D. PSY</a:t>
            </a:r>
          </a:p>
        </p:txBody>
      </p:sp>
      <p:pic>
        <p:nvPicPr>
          <p:cNvPr id="11" name="그림 10" descr="trum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1" y="1700808"/>
            <a:ext cx="3660407" cy="1996586"/>
          </a:xfrm>
          <a:prstGeom prst="rect">
            <a:avLst/>
          </a:prstGeom>
        </p:spPr>
      </p:pic>
      <p:pic>
        <p:nvPicPr>
          <p:cNvPr id="13" name="그림 12" descr="bus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437112"/>
            <a:ext cx="3462680" cy="2304256"/>
          </a:xfrm>
          <a:prstGeom prst="rect">
            <a:avLst/>
          </a:prstGeom>
        </p:spPr>
      </p:pic>
      <p:pic>
        <p:nvPicPr>
          <p:cNvPr id="14" name="그림 13" descr="obama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1700808"/>
            <a:ext cx="2691763" cy="2016224"/>
          </a:xfrm>
          <a:prstGeom prst="rect">
            <a:avLst/>
          </a:prstGeom>
        </p:spPr>
      </p:pic>
      <p:pic>
        <p:nvPicPr>
          <p:cNvPr id="15" name="그림 14" descr="ps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4509120"/>
            <a:ext cx="2880320" cy="2188150"/>
          </a:xfrm>
          <a:prstGeom prst="rect">
            <a:avLst/>
          </a:prstGeom>
        </p:spPr>
      </p:pic>
      <p:sp>
        <p:nvSpPr>
          <p:cNvPr id="12" name="포인트가 5개인 별 11"/>
          <p:cNvSpPr/>
          <p:nvPr/>
        </p:nvSpPr>
        <p:spPr>
          <a:xfrm>
            <a:off x="4644008" y="692696"/>
            <a:ext cx="936104" cy="864096"/>
          </a:xfrm>
          <a:prstGeom prst="star5">
            <a:avLst/>
          </a:prstGeom>
          <a:solidFill>
            <a:schemeClr val="accent5">
              <a:lumMod val="20000"/>
              <a:lumOff val="80000"/>
            </a:schemeClr>
          </a:solidFill>
          <a:ln w="984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>
                <a:solidFill>
                  <a:schemeClr val="bg1"/>
                </a:solidFill>
                <a:latin typeface="Century Gothic" pitchFamily="34" charset="0"/>
              </a:rPr>
              <a:t>Who is President Obama’s wife?</a:t>
            </a:r>
            <a:endParaRPr lang="ko-KR" altLang="en-US" sz="440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980728"/>
            <a:ext cx="3600400" cy="523220"/>
          </a:xfrm>
          <a:prstGeom prst="rect">
            <a:avLst/>
          </a:prstGeom>
          <a:solidFill>
            <a:schemeClr val="bg1"/>
          </a:solidFill>
          <a:ln w="349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altLang="ko-KR" sz="2800">
                <a:solidFill>
                  <a:srgbClr val="C00000"/>
                </a:solidFill>
                <a:latin typeface="Arial Black" pitchFamily="34" charset="0"/>
              </a:rPr>
              <a:t> Hillary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2040" y="980728"/>
            <a:ext cx="3600400" cy="523220"/>
          </a:xfrm>
          <a:prstGeom prst="rect">
            <a:avLst/>
          </a:prstGeom>
          <a:solidFill>
            <a:schemeClr val="bg1"/>
          </a:solidFill>
          <a:ln w="349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2800">
                <a:solidFill>
                  <a:srgbClr val="C00000"/>
                </a:solidFill>
                <a:latin typeface="Arial Black" pitchFamily="34" charset="0"/>
              </a:rPr>
              <a:t>B. Song Hye Gyo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568" y="3933056"/>
            <a:ext cx="3600400" cy="523220"/>
          </a:xfrm>
          <a:prstGeom prst="rect">
            <a:avLst/>
          </a:prstGeom>
          <a:solidFill>
            <a:schemeClr val="bg1"/>
          </a:solidFill>
          <a:ln w="349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2800">
                <a:solidFill>
                  <a:srgbClr val="C00000"/>
                </a:solidFill>
                <a:latin typeface="Arial Black" pitchFamily="34" charset="0"/>
              </a:rPr>
              <a:t>C. Beyonce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4048" y="3933056"/>
            <a:ext cx="3600400" cy="523220"/>
          </a:xfrm>
          <a:prstGeom prst="rect">
            <a:avLst/>
          </a:prstGeom>
          <a:solidFill>
            <a:schemeClr val="bg1"/>
          </a:solidFill>
          <a:ln w="349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2800">
                <a:solidFill>
                  <a:srgbClr val="C00000"/>
                </a:solidFill>
                <a:latin typeface="Arial Black" pitchFamily="34" charset="0"/>
              </a:rPr>
              <a:t>D. Michelle</a:t>
            </a:r>
          </a:p>
        </p:txBody>
      </p:sp>
      <p:pic>
        <p:nvPicPr>
          <p:cNvPr id="11" name="그림 10" descr="hillary clin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556792"/>
            <a:ext cx="2265040" cy="2265040"/>
          </a:xfrm>
          <a:prstGeom prst="rect">
            <a:avLst/>
          </a:prstGeom>
        </p:spPr>
      </p:pic>
      <p:pic>
        <p:nvPicPr>
          <p:cNvPr id="13" name="그림 12" descr="miche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4581128"/>
            <a:ext cx="2160240" cy="2160240"/>
          </a:xfrm>
          <a:prstGeom prst="rect">
            <a:avLst/>
          </a:prstGeom>
        </p:spPr>
      </p:pic>
      <p:pic>
        <p:nvPicPr>
          <p:cNvPr id="14" name="그림 13" descr="song hye gyo.png"/>
          <p:cNvPicPr>
            <a:picLocks noChangeAspect="1"/>
          </p:cNvPicPr>
          <p:nvPr/>
        </p:nvPicPr>
        <p:blipFill>
          <a:blip r:embed="rId4" cstate="print"/>
          <a:srcRect b="7369"/>
          <a:stretch>
            <a:fillRect/>
          </a:stretch>
        </p:blipFill>
        <p:spPr>
          <a:xfrm>
            <a:off x="5796136" y="1628800"/>
            <a:ext cx="1895475" cy="2232248"/>
          </a:xfrm>
          <a:prstGeom prst="rect">
            <a:avLst/>
          </a:prstGeom>
        </p:spPr>
      </p:pic>
      <p:pic>
        <p:nvPicPr>
          <p:cNvPr id="15" name="그림 14" descr="bey.jpg"/>
          <p:cNvPicPr>
            <a:picLocks noChangeAspect="1"/>
          </p:cNvPicPr>
          <p:nvPr/>
        </p:nvPicPr>
        <p:blipFill>
          <a:blip r:embed="rId5" cstate="print"/>
          <a:srcRect l="14114" t="3409" r="14114" b="48613"/>
          <a:stretch>
            <a:fillRect/>
          </a:stretch>
        </p:blipFill>
        <p:spPr>
          <a:xfrm>
            <a:off x="1403648" y="4581128"/>
            <a:ext cx="2160240" cy="2160240"/>
          </a:xfrm>
          <a:prstGeom prst="rect">
            <a:avLst/>
          </a:prstGeom>
        </p:spPr>
      </p:pic>
      <p:sp>
        <p:nvSpPr>
          <p:cNvPr id="12" name="포인트가 5개인 별 11"/>
          <p:cNvSpPr/>
          <p:nvPr/>
        </p:nvSpPr>
        <p:spPr>
          <a:xfrm>
            <a:off x="4788024" y="3573016"/>
            <a:ext cx="936104" cy="864096"/>
          </a:xfrm>
          <a:prstGeom prst="star5">
            <a:avLst/>
          </a:prstGeom>
          <a:solidFill>
            <a:schemeClr val="accent5">
              <a:lumMod val="20000"/>
              <a:lumOff val="80000"/>
            </a:schemeClr>
          </a:solidFill>
          <a:ln w="984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88640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>
                <a:latin typeface="Century Gothic" pitchFamily="34" charset="0"/>
              </a:rPr>
              <a:t>Do you know any other American presidents?</a:t>
            </a:r>
            <a:endParaRPr lang="ko-KR" altLang="en-US" sz="5400" b="1">
              <a:latin typeface="Century Gothic" pitchFamily="34" charset="0"/>
            </a:endParaRPr>
          </a:p>
        </p:txBody>
      </p:sp>
      <p:pic>
        <p:nvPicPr>
          <p:cNvPr id="4" name="그림 3" descr="famous presiden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276872"/>
            <a:ext cx="7056784" cy="39517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 descr="American flag.jpg"/>
          <p:cNvPicPr>
            <a:picLocks noChangeAspect="1"/>
          </p:cNvPicPr>
          <p:nvPr/>
        </p:nvPicPr>
        <p:blipFill>
          <a:blip r:embed="rId2" cstate="print">
            <a:lum bright="51000"/>
          </a:blip>
          <a:stretch>
            <a:fillRect/>
          </a:stretch>
        </p:blipFill>
        <p:spPr>
          <a:xfrm>
            <a:off x="-1260648" y="-1683568"/>
            <a:ext cx="11196736" cy="11196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260648"/>
            <a:ext cx="8640960" cy="1446550"/>
          </a:xfrm>
          <a:prstGeom prst="rect">
            <a:avLst/>
          </a:prstGeom>
          <a:solidFill>
            <a:schemeClr val="bg1"/>
          </a:solidFill>
          <a:ln w="4762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>
                <a:solidFill>
                  <a:srgbClr val="0000B4"/>
                </a:solidFill>
                <a:latin typeface="Century Gothic" pitchFamily="34" charset="0"/>
              </a:rPr>
              <a:t>This year, the main candidates for president are:</a:t>
            </a:r>
            <a:endParaRPr lang="ko-KR" altLang="en-US" sz="4400" b="1">
              <a:solidFill>
                <a:srgbClr val="0000B4"/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2060848"/>
            <a:ext cx="3528392" cy="58477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altLang="ko-KR" sz="3200" dirty="0">
                <a:solidFill>
                  <a:srgbClr val="C00000"/>
                </a:solidFill>
                <a:latin typeface="Arial Black" pitchFamily="34" charset="0"/>
              </a:rPr>
              <a:t>Donald Trump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536" y="2060848"/>
            <a:ext cx="3528392" cy="58477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altLang="ko-KR" sz="3200" dirty="0">
                <a:solidFill>
                  <a:srgbClr val="C00000"/>
                </a:solidFill>
                <a:latin typeface="Arial Black" pitchFamily="34" charset="0"/>
              </a:rPr>
              <a:t>Hillary Clinton</a:t>
            </a:r>
          </a:p>
        </p:txBody>
      </p:sp>
      <p:pic>
        <p:nvPicPr>
          <p:cNvPr id="15" name="그림 14" descr="clinton.jpg"/>
          <p:cNvPicPr>
            <a:picLocks noChangeAspect="1"/>
          </p:cNvPicPr>
          <p:nvPr/>
        </p:nvPicPr>
        <p:blipFill>
          <a:blip r:embed="rId3" cstate="print"/>
          <a:srcRect l="20270" t="2868" r="11776" b="2868"/>
          <a:stretch>
            <a:fillRect/>
          </a:stretch>
        </p:blipFill>
        <p:spPr>
          <a:xfrm>
            <a:off x="467544" y="2852936"/>
            <a:ext cx="3456384" cy="3600400"/>
          </a:xfrm>
          <a:prstGeom prst="rect">
            <a:avLst/>
          </a:prstGeom>
        </p:spPr>
      </p:pic>
      <p:pic>
        <p:nvPicPr>
          <p:cNvPr id="16" name="그림 15" descr="trump.jpg"/>
          <p:cNvPicPr>
            <a:picLocks noChangeAspect="1"/>
          </p:cNvPicPr>
          <p:nvPr/>
        </p:nvPicPr>
        <p:blipFill>
          <a:blip r:embed="rId4" cstate="print"/>
          <a:srcRect l="8324" r="23831"/>
          <a:stretch>
            <a:fillRect/>
          </a:stretch>
        </p:blipFill>
        <p:spPr>
          <a:xfrm>
            <a:off x="4427984" y="2852936"/>
            <a:ext cx="4350012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260648"/>
            <a:ext cx="8208912" cy="769441"/>
          </a:xfrm>
          <a:prstGeom prst="rect">
            <a:avLst/>
          </a:prstGeom>
          <a:solidFill>
            <a:schemeClr val="bg1"/>
          </a:solidFill>
          <a:ln w="349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altLang="ko-KR" sz="4400">
                <a:solidFill>
                  <a:srgbClr val="C00000"/>
                </a:solidFill>
                <a:latin typeface="Arial Black" pitchFamily="34" charset="0"/>
              </a:rPr>
              <a:t>Hillary Clinton</a:t>
            </a:r>
          </a:p>
        </p:txBody>
      </p:sp>
      <p:pic>
        <p:nvPicPr>
          <p:cNvPr id="11" name="그림 10" descr="hillary clin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3096344" cy="30963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07904" y="1340768"/>
            <a:ext cx="525658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</a:rPr>
              <a:t>Political Party</a:t>
            </a:r>
            <a:r>
              <a:rPr lang="en-US" altLang="ko-KR" sz="2800" b="1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: </a:t>
            </a:r>
            <a:r>
              <a:rPr lang="en-US" altLang="ko-KR" sz="2800">
                <a:solidFill>
                  <a:schemeClr val="bg1"/>
                </a:solidFill>
                <a:latin typeface="Century Gothic" pitchFamily="34" charset="0"/>
              </a:rPr>
              <a:t>Democratic</a:t>
            </a:r>
          </a:p>
          <a:p>
            <a:endParaRPr lang="en-US" altLang="ko-KR" sz="90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altLang="ko-KR" sz="280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</a:rPr>
              <a:t>Hometown: </a:t>
            </a:r>
            <a:r>
              <a:rPr lang="en-US" altLang="ko-KR" sz="2800">
                <a:solidFill>
                  <a:schemeClr val="bg1"/>
                </a:solidFill>
                <a:latin typeface="Century Gothic" pitchFamily="34" charset="0"/>
              </a:rPr>
              <a:t>Chicago</a:t>
            </a:r>
          </a:p>
          <a:p>
            <a:endParaRPr lang="en-US" altLang="ko-KR" sz="90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altLang="ko-KR" sz="280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</a:rPr>
              <a:t>Job: </a:t>
            </a:r>
            <a:r>
              <a:rPr lang="en-US" altLang="ko-KR" sz="2800">
                <a:solidFill>
                  <a:schemeClr val="bg1"/>
                </a:solidFill>
                <a:latin typeface="Century Gothic" pitchFamily="34" charset="0"/>
              </a:rPr>
              <a:t>Politician</a:t>
            </a:r>
          </a:p>
          <a:p>
            <a:endParaRPr lang="en-US" altLang="ko-KR" sz="90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altLang="ko-KR" sz="2800">
                <a:solidFill>
                  <a:srgbClr val="DFA6A5"/>
                </a:solidFill>
                <a:latin typeface="Arial Black" pitchFamily="34" charset="0"/>
              </a:rPr>
              <a:t>One thing she wants to do as President: </a:t>
            </a:r>
          </a:p>
          <a:p>
            <a:r>
              <a:rPr lang="en-US" altLang="ko-KR" sz="2800">
                <a:solidFill>
                  <a:schemeClr val="bg1"/>
                </a:solidFill>
                <a:latin typeface="Century Gothic" pitchFamily="34" charset="0"/>
              </a:rPr>
              <a:t>Improve healthcare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3528" y="4797152"/>
            <a:ext cx="8424936" cy="830997"/>
          </a:xfrm>
          <a:prstGeom prst="rect">
            <a:avLst/>
          </a:prstGeom>
          <a:solidFill>
            <a:schemeClr val="bg1"/>
          </a:solidFill>
          <a:ln w="349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altLang="ko-KR" sz="2400">
                <a:solidFill>
                  <a:srgbClr val="C00000"/>
                </a:solidFill>
                <a:latin typeface="Arial Black" pitchFamily="34" charset="0"/>
              </a:rPr>
              <a:t>People like her because: </a:t>
            </a:r>
          </a:p>
          <a:p>
            <a:pPr marL="342900" indent="-342900" algn="ctr"/>
            <a:r>
              <a:rPr lang="en-US" altLang="ko-KR" sz="2400">
                <a:latin typeface="Calibri" pitchFamily="34" charset="0"/>
                <a:cs typeface="Arial" pitchFamily="34" charset="0"/>
              </a:rPr>
              <a:t>She has 30 years of experience in politics.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3528" y="5733256"/>
            <a:ext cx="8424936" cy="830997"/>
          </a:xfrm>
          <a:prstGeom prst="rect">
            <a:avLst/>
          </a:prstGeom>
          <a:solidFill>
            <a:schemeClr val="bg1"/>
          </a:solidFill>
          <a:ln w="349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altLang="ko-KR" sz="2400" dirty="0">
                <a:solidFill>
                  <a:srgbClr val="C00000"/>
                </a:solidFill>
                <a:latin typeface="Arial Black" pitchFamily="34" charset="0"/>
              </a:rPr>
              <a:t>People </a:t>
            </a:r>
            <a:r>
              <a:rPr lang="en-US" altLang="ko-KR" sz="2400" u="sng" dirty="0">
                <a:solidFill>
                  <a:srgbClr val="C00000"/>
                </a:solidFill>
                <a:latin typeface="Arial Black" pitchFamily="34" charset="0"/>
              </a:rPr>
              <a:t>don’t</a:t>
            </a:r>
            <a:r>
              <a:rPr lang="en-US" altLang="ko-KR" sz="2400" dirty="0">
                <a:solidFill>
                  <a:srgbClr val="C00000"/>
                </a:solidFill>
                <a:latin typeface="Arial Black" pitchFamily="34" charset="0"/>
              </a:rPr>
              <a:t> like her because: </a:t>
            </a:r>
          </a:p>
          <a:p>
            <a:pPr marL="342900" indent="-342900" algn="ctr"/>
            <a:r>
              <a:rPr lang="en-US" altLang="ko-KR" sz="2400" dirty="0">
                <a:latin typeface="Calibri" pitchFamily="34" charset="0"/>
                <a:cs typeface="Arial" pitchFamily="34" charset="0"/>
              </a:rPr>
              <a:t>She used her personal email for government information.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262</Words>
  <Application>Microsoft Office PowerPoint</Application>
  <PresentationFormat>화면 슬라이드 쇼(4:3)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17</cp:revision>
  <dcterms:created xsi:type="dcterms:W3CDTF">2016-10-11T05:59:25Z</dcterms:created>
  <dcterms:modified xsi:type="dcterms:W3CDTF">2016-10-20T05:13:56Z</dcterms:modified>
</cp:coreProperties>
</file>