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325" r:id="rId3"/>
    <p:sldId id="326" r:id="rId4"/>
    <p:sldId id="327" r:id="rId5"/>
    <p:sldId id="324" r:id="rId6"/>
    <p:sldId id="310" r:id="rId7"/>
    <p:sldId id="273" r:id="rId8"/>
    <p:sldId id="300" r:id="rId9"/>
    <p:sldId id="329" r:id="rId10"/>
    <p:sldId id="299" r:id="rId11"/>
    <p:sldId id="306" r:id="rId12"/>
    <p:sldId id="260" r:id="rId13"/>
    <p:sldId id="258" r:id="rId14"/>
    <p:sldId id="269" r:id="rId15"/>
    <p:sldId id="266" r:id="rId16"/>
    <p:sldId id="292" r:id="rId17"/>
    <p:sldId id="285" r:id="rId18"/>
    <p:sldId id="295" r:id="rId19"/>
    <p:sldId id="296" r:id="rId20"/>
    <p:sldId id="328" r:id="rId21"/>
    <p:sldId id="318" r:id="rId22"/>
    <p:sldId id="319" r:id="rId23"/>
    <p:sldId id="320" r:id="rId24"/>
    <p:sldId id="321" r:id="rId25"/>
    <p:sldId id="322" r:id="rId26"/>
    <p:sldId id="307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7" autoAdjust="0"/>
    <p:restoredTop sz="86330" autoAdjust="0"/>
  </p:normalViewPr>
  <p:slideViewPr>
    <p:cSldViewPr>
      <p:cViewPr>
        <p:scale>
          <a:sx n="90" d="100"/>
          <a:sy n="90" d="100"/>
        </p:scale>
        <p:origin x="-22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9F77-53E6-488A-B3DE-50432C64F887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1ACA-6CCD-4460-A6C1-37B5033008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926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3563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696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801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535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9257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696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D1ACA-6CCD-4460-A6C1-37B50330089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696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F3167E-EA3E-484D-93E2-C1305E081D21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74910A-220E-4BC4-B8E5-4037EBC6B2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4005064"/>
            <a:ext cx="7128792" cy="10668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altLang="ko-KR" sz="4000" b="1" dirty="0" smtClean="0"/>
              <a:t>Do You Want to Build a </a:t>
            </a:r>
            <a:br>
              <a:rPr lang="en-US" altLang="ko-KR" sz="4000" b="1" dirty="0" smtClean="0"/>
            </a:br>
            <a:r>
              <a:rPr lang="en-US" altLang="ko-KR" sz="4000" b="1" dirty="0" smtClean="0"/>
              <a:t>Snowman?</a:t>
            </a:r>
            <a:endParaRPr lang="ko-KR" altLang="en-US" sz="4000" b="1" dirty="0"/>
          </a:p>
        </p:txBody>
      </p:sp>
      <p:pic>
        <p:nvPicPr>
          <p:cNvPr id="17410" name="Picture 2" descr="http://img2.wikia.nocookie.net/__cb20131007214131/disney/images/9/9a/Frozen-olaf-600x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542880" cy="30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83568" y="5877272"/>
            <a:ext cx="5519167" cy="72008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altLang="ko-KR" sz="3600" b="1" dirty="0" smtClean="0"/>
              <a:t>Making Excuses 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439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2.wikia.nocookie.net/__cb20131218162906/the-mystery-case-files/images/8/8c/Anna_Fro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968552" cy="53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391238" y="764704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/>
              <a:t>D</a:t>
            </a:r>
            <a:r>
              <a:rPr lang="en-US" altLang="ko-KR" dirty="0" smtClean="0"/>
              <a:t>o you want to    build a snowman?</a:t>
            </a:r>
          </a:p>
        </p:txBody>
      </p:sp>
    </p:spTree>
    <p:extLst>
      <p:ext uri="{BB962C8B-B14F-4D97-AF65-F5344CB8AC3E}">
        <p14:creationId xmlns:p14="http://schemas.microsoft.com/office/powerpoint/2010/main" xmlns="" val="17803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Let’s help Elsa make an excuse         without using awkward English! 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82782"/>
            <a:ext cx="7956376" cy="44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7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www.focusfilm.co.uk/wp-content/uploads/2013/12/Elsa-Froz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768" y="1060088"/>
            <a:ext cx="9218768" cy="52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539552" y="1484784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I’m sorry Anna. I    have a promise. </a:t>
            </a: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436096" y="1340768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I’m sorry Anna. I   promised my dad    I’d be home early. </a:t>
            </a:r>
          </a:p>
        </p:txBody>
      </p:sp>
      <p:sp>
        <p:nvSpPr>
          <p:cNvPr id="4" name="&quot;없음&quot; 기호 3"/>
          <p:cNvSpPr/>
          <p:nvPr/>
        </p:nvSpPr>
        <p:spPr>
          <a:xfrm>
            <a:off x="323528" y="1196752"/>
            <a:ext cx="2592288" cy="243590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877808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dirty="0" smtClean="0"/>
              <a:t>Choose the answer that sounds better in English! </a:t>
            </a:r>
            <a:endParaRPr lang="ko-KR" alt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7504" y="0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atin typeface="Lucida Grande"/>
                <a:ea typeface="Lucida Grande"/>
                <a:cs typeface="Lucida Grande"/>
              </a:rPr>
              <a:t>Α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8339893" y="0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Lucida Grande"/>
                <a:ea typeface="Lucida Grande"/>
                <a:cs typeface="Lucida Grande"/>
              </a:rPr>
              <a:t>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5235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avorwire.files.wordpress.com/2014/01/el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7448"/>
            <a:ext cx="60007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391238" y="769184"/>
            <a:ext cx="2709154" cy="201174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 have an appointment at the doctor’s office. </a:t>
            </a: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1275200" y="692696"/>
            <a:ext cx="2792744" cy="18207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 have an appointment    with my boyfriend at  that time. </a:t>
            </a:r>
          </a:p>
        </p:txBody>
      </p:sp>
      <p:sp>
        <p:nvSpPr>
          <p:cNvPr id="9" name="&quot;없음&quot; 기호 8"/>
          <p:cNvSpPr/>
          <p:nvPr/>
        </p:nvSpPr>
        <p:spPr>
          <a:xfrm>
            <a:off x="1331640" y="332656"/>
            <a:ext cx="2592288" cy="243590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758" y="5733256"/>
            <a:ext cx="64807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Which one is correct?</a:t>
            </a:r>
            <a:endParaRPr lang="ko-KR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3528" y="1268760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atin typeface="Lucida Grande"/>
                <a:ea typeface="Lucida Grande"/>
                <a:cs typeface="Lucida Grande"/>
              </a:rPr>
              <a:t>Α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8172400" y="1196752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Lucida Grande"/>
                <a:ea typeface="Lucida Grande"/>
                <a:cs typeface="Lucida Grande"/>
              </a:rPr>
              <a:t>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9637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rntherightcorner.files.wordpress.com/2013/11/disneys-frozen-2013-movie-trailer-elsa-and-hans.jpg?w=1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800"/>
          <a:stretch/>
        </p:blipFill>
        <p:spPr bwMode="auto">
          <a:xfrm>
            <a:off x="1666653" y="1633280"/>
            <a:ext cx="5089563" cy="40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5391238" y="769184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Thank you. But my feeling is not good today. </a:t>
            </a: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755576" y="548680"/>
            <a:ext cx="2679864" cy="196472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Thank you. But, I am       feeling a little sick today.  </a:t>
            </a:r>
          </a:p>
        </p:txBody>
      </p:sp>
      <p:sp>
        <p:nvSpPr>
          <p:cNvPr id="8" name="&quot;없음&quot; 기호 7"/>
          <p:cNvSpPr/>
          <p:nvPr/>
        </p:nvSpPr>
        <p:spPr>
          <a:xfrm>
            <a:off x="5004048" y="764704"/>
            <a:ext cx="2592288" cy="243590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782" y="57332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Which one is correct?</a:t>
            </a:r>
            <a:endParaRPr lang="ko-KR" alt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95536" y="2636912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atin typeface="Lucida Grande"/>
                <a:ea typeface="Lucida Grande"/>
                <a:cs typeface="Lucida Grande"/>
              </a:rPr>
              <a:t>Α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8172400" y="1196752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Lucida Grande"/>
                <a:ea typeface="Lucida Grande"/>
                <a:cs typeface="Lucida Grande"/>
              </a:rPr>
              <a:t>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8030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1.bp.blogspot.com/-RkyeDXorUHE/Uo2trHLBi3I/AAAAAAAAS5o/ACnVFF0Lv64/s1600/Frozen_Els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86" y="1512888"/>
            <a:ext cx="7388101" cy="42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1536224" y="1140272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Today? I am so      busy. I have much  homework to do. </a:t>
            </a: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364088" y="1124744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Today? I’m a little  busy. I have a lot of homework to do. </a:t>
            </a:r>
          </a:p>
        </p:txBody>
      </p:sp>
      <p:sp>
        <p:nvSpPr>
          <p:cNvPr id="9" name="&quot;없음&quot; 기호 8"/>
          <p:cNvSpPr/>
          <p:nvPr/>
        </p:nvSpPr>
        <p:spPr>
          <a:xfrm>
            <a:off x="1259632" y="1052736"/>
            <a:ext cx="2592288" cy="243590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Which one is correct?</a:t>
            </a:r>
            <a:endParaRPr lang="ko-KR" alt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79512" y="188640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atin typeface="Lucida Grande"/>
                <a:ea typeface="Lucida Grande"/>
                <a:cs typeface="Lucida Grande"/>
              </a:rPr>
              <a:t>Α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8172400" y="1196752"/>
            <a:ext cx="804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Lucida Grande"/>
                <a:ea typeface="Lucida Grande"/>
                <a:cs typeface="Lucida Grande"/>
              </a:rPr>
              <a:t>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8790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620000" cy="2583160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 smtClean="0"/>
              <a:t>If you do not want to reject   an invitation, and need time  to think, what are some        phrases you can say?</a:t>
            </a:r>
            <a:endParaRPr lang="ko-KR" alt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2.hypable.com/wp-content/uploads/2013/10/frozen-idina-menzel-elsa-c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350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사각형 설명선 8"/>
          <p:cNvSpPr/>
          <p:nvPr/>
        </p:nvSpPr>
        <p:spPr>
          <a:xfrm>
            <a:off x="1475656" y="3933056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I’ll think about it. </a:t>
            </a: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436096" y="3933056"/>
            <a:ext cx="288032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 don’t know if I  can make it. </a:t>
            </a: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6399336" y="764704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I’ll get back to you. </a:t>
            </a: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3467701" y="260648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I’ll let you know. </a:t>
            </a: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539552" y="1130320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I’ll see. </a:t>
            </a:r>
          </a:p>
        </p:txBody>
      </p:sp>
    </p:spTree>
    <p:extLst>
      <p:ext uri="{BB962C8B-B14F-4D97-AF65-F5344CB8AC3E}">
        <p14:creationId xmlns:p14="http://schemas.microsoft.com/office/powerpoint/2010/main" xmlns="" val="1366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Write a letter to Anna, making an excuse why you don’t want to build a snowman. Use at      least one of the phrases we learned in class today! </a:t>
            </a:r>
          </a:p>
          <a:p>
            <a:endParaRPr lang="en-US" altLang="ko-KR" sz="3200" dirty="0" smtClean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22536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imvandevall.com/wp-content/uploads/2013/11/Snowman-Templ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48" b="11452"/>
          <a:stretch/>
        </p:blipFill>
        <p:spPr bwMode="auto">
          <a:xfrm>
            <a:off x="899592" y="17240"/>
            <a:ext cx="9444746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Be Creative!!!!!</a:t>
            </a:r>
            <a:br>
              <a:rPr lang="en-US" altLang="ko-KR" sz="4000" b="1" dirty="0" smtClean="0">
                <a:solidFill>
                  <a:srgbClr val="FF0000"/>
                </a:solidFill>
              </a:rPr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At least 4 sentences.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980728"/>
            <a:ext cx="2232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Dear Anna, 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 smtClean="0"/>
              <a:t>Thank you for the  invitation to build a snowman together. Unfortunately,  my dog is very sick and I have to take him to the hospital.     Maybe we can build a snowman           another time.        Thank you! 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 smtClean="0"/>
              <a:t>Sincerely,</a:t>
            </a:r>
          </a:p>
          <a:p>
            <a:pPr algn="ctr"/>
            <a:r>
              <a:rPr lang="en-US" altLang="ko-KR" sz="2000" dirty="0" smtClean="0"/>
              <a:t>Jessica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417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Stories: Crimea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3762" t="10797" b="25622"/>
          <a:stretch/>
        </p:blipFill>
        <p:spPr>
          <a:xfrm>
            <a:off x="467544" y="1412776"/>
            <a:ext cx="8208912" cy="38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77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Write a letter to Anna, making an excuse why you don’t want to build a snowman. </a:t>
            </a:r>
          </a:p>
          <a:p>
            <a:r>
              <a:rPr lang="en-US" altLang="ko-KR" sz="3200" dirty="0" smtClean="0"/>
              <a:t>Phrases you can use:</a:t>
            </a:r>
          </a:p>
          <a:p>
            <a:pPr lvl="1"/>
            <a:r>
              <a:rPr lang="en-US" altLang="ko-KR" sz="2900" dirty="0" smtClean="0"/>
              <a:t>Thank you for your invitation but…</a:t>
            </a:r>
          </a:p>
          <a:p>
            <a:pPr lvl="1"/>
            <a:r>
              <a:rPr lang="en-US" altLang="ko-KR" sz="2900" dirty="0" smtClean="0"/>
              <a:t>Unfortunately…</a:t>
            </a:r>
          </a:p>
          <a:p>
            <a:pPr lvl="1"/>
            <a:r>
              <a:rPr lang="en-US" altLang="ko-KR" sz="2900" dirty="0" smtClean="0"/>
              <a:t>I’ll see.</a:t>
            </a:r>
          </a:p>
          <a:p>
            <a:pPr lvl="1"/>
            <a:r>
              <a:rPr lang="en-US" altLang="ko-KR" sz="2900" dirty="0" smtClean="0"/>
              <a:t>I’ll let you know.</a:t>
            </a:r>
          </a:p>
          <a:p>
            <a:pPr lvl="1"/>
            <a:r>
              <a:rPr lang="en-US" altLang="ko-KR" sz="2900" dirty="0" smtClean="0"/>
              <a:t>I’ll think about it.</a:t>
            </a:r>
          </a:p>
          <a:p>
            <a:pPr lvl="1"/>
            <a:r>
              <a:rPr lang="en-US" altLang="ko-KR" sz="2900" dirty="0" smtClean="0"/>
              <a:t>I don’t know if I can make it.</a:t>
            </a:r>
          </a:p>
          <a:p>
            <a:pPr lvl="1"/>
            <a:endParaRPr lang="en-US" altLang="ko-KR" sz="2900" dirty="0" smtClean="0"/>
          </a:p>
          <a:p>
            <a:pPr lvl="1"/>
            <a:endParaRPr lang="en-US" altLang="ko-KR" sz="2900" dirty="0" smtClean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13336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adcurious.com/wp-content/uploads/2013/11/Elsa-magic-1050x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304800"/>
            <a:ext cx="10001250" cy="6019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“Let It Go”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Listen to   song and fill in lyrics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267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http://www.youtube.com/watch?v=moSFlvxnbgk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6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“Let It Go”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6995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snow glows white on the _________ tonight,     not a _________ to be seen.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_________ of </a:t>
            </a:r>
            <a:r>
              <a:rPr lang="en-US" sz="2400" dirty="0" smtClean="0">
                <a:solidFill>
                  <a:srgbClr val="0070C0"/>
                </a:solidFill>
              </a:rPr>
              <a:t>isolation</a:t>
            </a:r>
            <a:r>
              <a:rPr lang="en-US" sz="2400" dirty="0" smtClean="0"/>
              <a:t> and it looks like I'm the __________.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wind is howling like this </a:t>
            </a:r>
            <a:r>
              <a:rPr lang="en-US" sz="2400" dirty="0" smtClean="0">
                <a:solidFill>
                  <a:srgbClr val="0070C0"/>
                </a:solidFill>
              </a:rPr>
              <a:t>swirling</a:t>
            </a:r>
            <a:r>
              <a:rPr lang="en-US" sz="2400" dirty="0" smtClean="0"/>
              <a:t> ______ inside.</a:t>
            </a:r>
            <a:br>
              <a:rPr lang="en-US" sz="2400" dirty="0" smtClean="0"/>
            </a:br>
            <a:r>
              <a:rPr lang="en-US" sz="2400" dirty="0" smtClean="0"/>
              <a:t>Couldn't keep it in, Heaven knows I tried.</a:t>
            </a:r>
            <a:br>
              <a:rPr lang="en-US" sz="2400" dirty="0" smtClean="0"/>
            </a:br>
            <a:r>
              <a:rPr lang="en-US" sz="2400" dirty="0" smtClean="0"/>
              <a:t>Don't let them ____, don't let them ______.</a:t>
            </a:r>
            <a:br>
              <a:rPr lang="en-US" sz="2400" dirty="0" smtClean="0"/>
            </a:br>
            <a:r>
              <a:rPr lang="en-US" sz="2400" dirty="0" smtClean="0"/>
              <a:t>Be the good girl you always have to be.</a:t>
            </a:r>
            <a:br>
              <a:rPr lang="en-US" sz="2400" dirty="0" smtClean="0"/>
            </a:br>
            <a:r>
              <a:rPr lang="en-US" sz="2400" dirty="0" smtClean="0"/>
              <a:t>Conceal, don't _______, don't let them know.</a:t>
            </a:r>
            <a:br>
              <a:rPr lang="en-US" sz="2400" dirty="0" smtClean="0"/>
            </a:br>
            <a:r>
              <a:rPr lang="en-US" sz="2400" dirty="0" smtClean="0"/>
              <a:t>Well, now they know!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63752" y="132160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ountain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3568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Kingdom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743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queen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505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storm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232" y="414908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414908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94116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feel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5" name="Picture 1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827886" cy="18233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59632" y="1628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footprint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9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624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Let it go, let it go!</a:t>
            </a:r>
            <a:br>
              <a:rPr lang="en-US" sz="2400" dirty="0" smtClean="0"/>
            </a:br>
            <a:r>
              <a:rPr lang="en-US" sz="2400" dirty="0" smtClean="0"/>
              <a:t>Can't hold it back _________.</a:t>
            </a:r>
            <a:br>
              <a:rPr lang="en-US" sz="2400" dirty="0" smtClean="0"/>
            </a:br>
            <a:r>
              <a:rPr lang="en-US" sz="2400" dirty="0" smtClean="0"/>
              <a:t>Let it go, let it go!</a:t>
            </a:r>
            <a:br>
              <a:rPr lang="en-US" sz="2400" dirty="0" smtClean="0"/>
            </a:br>
            <a:r>
              <a:rPr lang="en-US" sz="2400" dirty="0" smtClean="0"/>
              <a:t>Turn away and ________ _______ _______.</a:t>
            </a:r>
            <a:br>
              <a:rPr lang="en-US" sz="2400" dirty="0" smtClean="0"/>
            </a:br>
            <a:r>
              <a:rPr lang="en-US" sz="2400" dirty="0" smtClean="0"/>
              <a:t>I don't ______ what they're going to say.</a:t>
            </a:r>
            <a:br>
              <a:rPr lang="en-US" sz="2400" dirty="0" smtClean="0"/>
            </a:br>
            <a:r>
              <a:rPr lang="en-US" sz="2400" dirty="0" smtClean="0"/>
              <a:t>Let the storm rage on.</a:t>
            </a:r>
            <a:br>
              <a:rPr lang="en-US" sz="2400" dirty="0" smtClean="0"/>
            </a:br>
            <a:r>
              <a:rPr lang="en-US" sz="2400" dirty="0" smtClean="0"/>
              <a:t>The cold never ___________ me anyway.</a:t>
            </a:r>
          </a:p>
          <a:p>
            <a:endParaRPr lang="en-US" sz="2400" dirty="0" smtClean="0"/>
          </a:p>
          <a:p>
            <a:r>
              <a:rPr lang="en-US" sz="2400" dirty="0" smtClean="0"/>
              <a:t>It's funny how some __________,</a:t>
            </a:r>
            <a:br>
              <a:rPr lang="en-US" sz="2400" dirty="0" smtClean="0"/>
            </a:br>
            <a:r>
              <a:rPr lang="en-US" sz="2400" dirty="0" smtClean="0"/>
              <a:t>makes ____________  seem small.</a:t>
            </a:r>
            <a:br>
              <a:rPr lang="en-US" sz="2400" dirty="0" smtClean="0"/>
            </a:br>
            <a:r>
              <a:rPr lang="en-US" sz="2400" dirty="0" smtClean="0"/>
              <a:t>And the fears that once controlled me, can't get to me at all</a:t>
            </a:r>
            <a:br>
              <a:rPr lang="en-US" sz="2400" dirty="0" smtClean="0"/>
            </a:br>
            <a:r>
              <a:rPr lang="en-US" sz="2400" dirty="0" smtClean="0"/>
              <a:t>It's time to see what I can do,</a:t>
            </a:r>
            <a:br>
              <a:rPr lang="en-US" sz="2400" dirty="0" smtClean="0"/>
            </a:br>
            <a:r>
              <a:rPr lang="en-US" sz="2400" dirty="0" smtClean="0"/>
              <a:t>to ______ the limits and break through.</a:t>
            </a:r>
            <a:br>
              <a:rPr lang="en-US" sz="2400" dirty="0" smtClean="0"/>
            </a:br>
            <a:r>
              <a:rPr lang="en-US" sz="2400" dirty="0" smtClean="0"/>
              <a:t>No right, no wrong, no rules for me.</a:t>
            </a:r>
            <a:br>
              <a:rPr lang="en-US" sz="2400" dirty="0" smtClean="0"/>
            </a:br>
            <a:r>
              <a:rPr lang="en-US" sz="2400" dirty="0" smtClean="0"/>
              <a:t>I'm ________!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57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anymore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219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21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21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bothered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52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everything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562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free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tatic2.wikia.nocookie.net/__cb20131029185722/disney/images/thumb/0/0e/Troll_10.jpg/136px-Trol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352800"/>
            <a:ext cx="2590800" cy="3505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75656" y="155679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456" y="299695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1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63246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Let it go, let it go.</a:t>
            </a:r>
            <a:br>
              <a:rPr lang="en-US" sz="2000" dirty="0" smtClean="0"/>
            </a:br>
            <a:r>
              <a:rPr lang="en-US" sz="2000" dirty="0" smtClean="0"/>
              <a:t>I am one with the ______ and ______.</a:t>
            </a:r>
            <a:br>
              <a:rPr lang="en-US" sz="2000" dirty="0" smtClean="0"/>
            </a:br>
            <a:r>
              <a:rPr lang="en-US" sz="2000" dirty="0" smtClean="0"/>
              <a:t>Let it go, let it go.</a:t>
            </a:r>
            <a:br>
              <a:rPr lang="en-US" sz="2000" dirty="0" smtClean="0"/>
            </a:br>
            <a:r>
              <a:rPr lang="en-US" sz="2000" dirty="0" smtClean="0"/>
              <a:t>You'll never see me ______.</a:t>
            </a:r>
            <a:br>
              <a:rPr lang="en-US" sz="2000" dirty="0" smtClean="0"/>
            </a:br>
            <a:r>
              <a:rPr lang="en-US" sz="2000" dirty="0" smtClean="0"/>
              <a:t>Here I _______, and here I'll stay.</a:t>
            </a:r>
            <a:br>
              <a:rPr lang="en-US" sz="2000" dirty="0" smtClean="0"/>
            </a:br>
            <a:r>
              <a:rPr lang="en-US" sz="2000" dirty="0" smtClean="0"/>
              <a:t>Let the storm rage on.</a:t>
            </a:r>
          </a:p>
          <a:p>
            <a:endParaRPr lang="en-US" sz="2000" dirty="0" smtClean="0"/>
          </a:p>
          <a:p>
            <a:r>
              <a:rPr lang="en-US" sz="2000" dirty="0" smtClean="0"/>
              <a:t>My power </a:t>
            </a:r>
            <a:r>
              <a:rPr lang="en-US" sz="2000" dirty="0" smtClean="0">
                <a:solidFill>
                  <a:srgbClr val="0070C0"/>
                </a:solidFill>
              </a:rPr>
              <a:t>flurries</a:t>
            </a:r>
            <a:r>
              <a:rPr lang="en-US" sz="2000" dirty="0" smtClean="0"/>
              <a:t> through the air into the ____________.</a:t>
            </a:r>
            <a:br>
              <a:rPr lang="en-US" sz="2000" dirty="0" smtClean="0"/>
            </a:br>
            <a:r>
              <a:rPr lang="en-US" sz="2000" dirty="0" smtClean="0"/>
              <a:t>My soul is ___________ in frozen </a:t>
            </a:r>
            <a:r>
              <a:rPr lang="en-US" sz="2000" dirty="0" smtClean="0">
                <a:solidFill>
                  <a:srgbClr val="0070C0"/>
                </a:solidFill>
              </a:rPr>
              <a:t>fractals</a:t>
            </a:r>
            <a:r>
              <a:rPr lang="en-US" sz="2000" dirty="0" smtClean="0"/>
              <a:t> all around</a:t>
            </a:r>
            <a:br>
              <a:rPr lang="en-US" sz="2000" dirty="0" smtClean="0"/>
            </a:br>
            <a:r>
              <a:rPr lang="en-US" sz="2000" dirty="0" smtClean="0"/>
              <a:t>And one _________ crystallizes like an icy blast</a:t>
            </a:r>
            <a:br>
              <a:rPr lang="en-US" sz="2000" dirty="0" smtClean="0"/>
            </a:br>
            <a:r>
              <a:rPr lang="en-US" sz="2000" dirty="0" smtClean="0"/>
              <a:t>I'm never going back; the past is in the __________!</a:t>
            </a:r>
          </a:p>
          <a:p>
            <a:endParaRPr lang="en-US" sz="2000" dirty="0" smtClean="0"/>
          </a:p>
          <a:p>
            <a:r>
              <a:rPr lang="en-US" sz="2000" dirty="0" smtClean="0"/>
              <a:t>Let it go, let it go.</a:t>
            </a:r>
            <a:br>
              <a:rPr lang="en-US" sz="2000" dirty="0" smtClean="0"/>
            </a:br>
            <a:r>
              <a:rPr lang="en-US" sz="2000" dirty="0" smtClean="0"/>
              <a:t>And I'll _________ like the break of dawn.</a:t>
            </a:r>
            <a:br>
              <a:rPr lang="en-US" sz="2000" dirty="0" smtClean="0"/>
            </a:br>
            <a:r>
              <a:rPr lang="en-US" sz="2000" dirty="0" smtClean="0"/>
              <a:t>Let it go, let it go</a:t>
            </a:r>
            <a:br>
              <a:rPr lang="en-US" sz="2000" dirty="0" smtClean="0"/>
            </a:br>
            <a:r>
              <a:rPr lang="en-US" sz="2000" dirty="0" smtClean="0"/>
              <a:t>That _________ girl is gone</a:t>
            </a:r>
            <a:br>
              <a:rPr lang="en-US" sz="2000" dirty="0" smtClean="0"/>
            </a:br>
            <a:r>
              <a:rPr lang="en-US" sz="2000" dirty="0" smtClean="0"/>
              <a:t>Here I stand, in the light of day.</a:t>
            </a:r>
          </a:p>
          <a:p>
            <a:endParaRPr lang="en-US" sz="2000" dirty="0" smtClean="0"/>
          </a:p>
          <a:p>
            <a:r>
              <a:rPr lang="en-US" sz="2000" dirty="0" smtClean="0"/>
              <a:t>Let the ________ rage on!</a:t>
            </a:r>
            <a:br>
              <a:rPr lang="en-US" sz="2000" dirty="0" smtClean="0"/>
            </a:br>
            <a:r>
              <a:rPr lang="en-US" sz="2000" dirty="0" smtClean="0"/>
              <a:t>The cold never ___________ me anyway...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28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sky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83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98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ground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667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thought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49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perfect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th07.deviantart.net/fs71/PRE/f/2013/066/f/8/crystal_frozen_snowflake_by_hampshireukbrony-d5x8u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67000"/>
            <a:ext cx="2751154" cy="396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112474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3344" y="23488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spiraling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292494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7320" y="38418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30120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storm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566124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bothered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dwallpapersworld.info/es/ru/uploads/wallpapers/2013/12/25/8404/thumb_big_other_b8dd6af98af330a4f4cd7a6c39367f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69763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Do You Want to Build a Snowflake?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ow to make a snowflake deco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31417"/>
            <a:ext cx="5943600" cy="5241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3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 Along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https://www.youtube.com/watch?v=-RhuwLTmtAg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60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97% of people in Crimea voted to leave  Ukraine.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301208"/>
            <a:ext cx="7715200" cy="13167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 and EU said vote was illegal (</a:t>
            </a:r>
            <a:r>
              <a:rPr lang="ko-KR" altLang="en-US" sz="2800" b="1" dirty="0" smtClean="0"/>
              <a:t>불법</a:t>
            </a:r>
            <a:r>
              <a:rPr lang="en-US" altLang="ko-KR" sz="2800" dirty="0" smtClean="0"/>
              <a:t>)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sz="2800" dirty="0" smtClean="0"/>
              <a:t>Crimea will become part of Russia.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1556792"/>
            <a:ext cx="6728420" cy="36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15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Idiom of the Day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“Let it go.”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3197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32"/>
            <a:ext cx="6350000" cy="431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3505200" cy="552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2" y="3864006"/>
            <a:ext cx="3991992" cy="29939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95936" y="5445224"/>
            <a:ext cx="5148064" cy="12108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Forget about it, stop worrying about it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858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“I’m having a bad day. I got a bad grade on my math test.”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“Don’t worry, just let it go”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1134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Invitations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What is an invitation?  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An </a:t>
            </a:r>
            <a:r>
              <a:rPr lang="en-US" altLang="ko-KR" sz="3200" b="1" dirty="0" smtClean="0"/>
              <a:t>invitation (</a:t>
            </a:r>
            <a:r>
              <a:rPr lang="ko-KR" altLang="en-US" sz="3200" b="1" dirty="0" smtClean="0"/>
              <a:t>초대</a:t>
            </a:r>
            <a:r>
              <a:rPr lang="en-US" altLang="ko-KR" sz="3200" b="1" dirty="0" smtClean="0"/>
              <a:t>)</a:t>
            </a:r>
            <a:r>
              <a:rPr lang="en-US" altLang="ko-KR" sz="3200" dirty="0" smtClean="0"/>
              <a:t> is a suggestion made by  someone to go somewhere or do something. </a:t>
            </a:r>
          </a:p>
          <a:p>
            <a:pPr lvl="1"/>
            <a:endParaRPr lang="en-US" altLang="ko-KR" sz="2900" dirty="0" smtClean="0"/>
          </a:p>
          <a:p>
            <a:pPr lvl="1"/>
            <a:r>
              <a:rPr lang="en-US" altLang="ko-KR" sz="2900" dirty="0" smtClean="0"/>
              <a:t>Ex: Would you like to go to the movies? </a:t>
            </a:r>
          </a:p>
          <a:p>
            <a:pPr marL="0" indent="0">
              <a:buNone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3763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Excuses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What is an excuse?</a:t>
            </a:r>
          </a:p>
          <a:p>
            <a:endParaRPr lang="en-US" altLang="ko-KR" sz="2800" dirty="0"/>
          </a:p>
          <a:p>
            <a:r>
              <a:rPr lang="en-US" altLang="ko-KR" sz="2800" dirty="0" smtClean="0"/>
              <a:t>An </a:t>
            </a:r>
            <a:r>
              <a:rPr lang="en-US" altLang="ko-KR" sz="2800" b="1" dirty="0" smtClean="0"/>
              <a:t>excuse (</a:t>
            </a:r>
            <a:r>
              <a:rPr lang="ko-KR" altLang="en-US" sz="2800" b="1" dirty="0" smtClean="0"/>
              <a:t>핑계</a:t>
            </a:r>
            <a:r>
              <a:rPr lang="en-US" altLang="ko-KR" sz="2800" b="1" dirty="0" smtClean="0"/>
              <a:t>) </a:t>
            </a:r>
            <a:r>
              <a:rPr lang="en-US" altLang="ko-KR" sz="2800" dirty="0" smtClean="0"/>
              <a:t>is a reason for rejecting an            invitation. </a:t>
            </a:r>
          </a:p>
          <a:p>
            <a:pPr lvl="1"/>
            <a:endParaRPr lang="en-US" altLang="ko-KR" sz="2500" dirty="0"/>
          </a:p>
          <a:p>
            <a:pPr lvl="1"/>
            <a:r>
              <a:rPr lang="en-US" altLang="ko-KR" sz="2500" dirty="0" smtClean="0"/>
              <a:t>Ex: I cannot go to the movies because I have a lot of homework to do. </a:t>
            </a:r>
          </a:p>
          <a:p>
            <a:endParaRPr lang="en-US" altLang="ko-KR" sz="2800" b="1" dirty="0"/>
          </a:p>
          <a:p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336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Invitations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3600" dirty="0" smtClean="0"/>
              <a:t>What does Anna invite Elsa to do?</a:t>
            </a:r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To Build a Snowman!</a:t>
            </a:r>
            <a:endParaRPr lang="ko-KR" altLang="en-US" sz="3600" dirty="0" smtClean="0"/>
          </a:p>
          <a:p>
            <a:endParaRPr lang="ko-KR" altLang="en-US" dirty="0"/>
          </a:p>
        </p:txBody>
      </p:sp>
      <p:pic>
        <p:nvPicPr>
          <p:cNvPr id="18434" name="Picture 2" descr="http://media-cache-ak0.pinimg.com/736x/a3/b2/da/a3b2dae3997d2ee3efd26630150da2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481" y="3356992"/>
            <a:ext cx="605690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580112" y="2492896"/>
            <a:ext cx="2160240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Do you want to    build a snowman?</a:t>
            </a:r>
          </a:p>
        </p:txBody>
      </p:sp>
    </p:spTree>
    <p:extLst>
      <p:ext uri="{BB962C8B-B14F-4D97-AF65-F5344CB8AC3E}">
        <p14:creationId xmlns:p14="http://schemas.microsoft.com/office/powerpoint/2010/main" xmlns="" val="32127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3536</TotalTime>
  <Words>618</Words>
  <Application>Microsoft Office PowerPoint</Application>
  <PresentationFormat>화면 슬라이드 쇼(4:3)</PresentationFormat>
  <Paragraphs>134</Paragraphs>
  <Slides>26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원본</vt:lpstr>
      <vt:lpstr>Do You Want to Build a  Snowman?</vt:lpstr>
      <vt:lpstr>News Stories: Crimea</vt:lpstr>
      <vt:lpstr>97% of people in Crimea voted to leave  Ukraine.</vt:lpstr>
      <vt:lpstr>Idiom of the Day</vt:lpstr>
      <vt:lpstr>슬라이드 5</vt:lpstr>
      <vt:lpstr>“I’m having a bad day. I got a bad grade on my math test.”</vt:lpstr>
      <vt:lpstr>Invitations </vt:lpstr>
      <vt:lpstr>Excuses</vt:lpstr>
      <vt:lpstr>Invitations</vt:lpstr>
      <vt:lpstr>슬라이드 10</vt:lpstr>
      <vt:lpstr>Let’s help Elsa make an excuse         without using awkward English! </vt:lpstr>
      <vt:lpstr>Choose the answer that sounds better in English! </vt:lpstr>
      <vt:lpstr>슬라이드 13</vt:lpstr>
      <vt:lpstr>슬라이드 14</vt:lpstr>
      <vt:lpstr>슬라이드 15</vt:lpstr>
      <vt:lpstr>If you do not want to reject   an invitation, and need time  to think, what are some        phrases you can say?</vt:lpstr>
      <vt:lpstr>슬라이드 17</vt:lpstr>
      <vt:lpstr>Assignment   </vt:lpstr>
      <vt:lpstr>Be Creative!!!!!  At least 4 sentences.</vt:lpstr>
      <vt:lpstr>Assignment   </vt:lpstr>
      <vt:lpstr>슬라이드 21</vt:lpstr>
      <vt:lpstr>“Let It Go”</vt:lpstr>
      <vt:lpstr>슬라이드 23</vt:lpstr>
      <vt:lpstr>슬라이드 24</vt:lpstr>
      <vt:lpstr>Do You Want to Build a Snowflake?</vt:lpstr>
      <vt:lpstr>Sing Along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</dc:title>
  <dc:creator>User</dc:creator>
  <cp:lastModifiedBy>user</cp:lastModifiedBy>
  <cp:revision>57</cp:revision>
  <dcterms:created xsi:type="dcterms:W3CDTF">2013-10-14T00:58:34Z</dcterms:created>
  <dcterms:modified xsi:type="dcterms:W3CDTF">2016-11-03T05:57:16Z</dcterms:modified>
</cp:coreProperties>
</file>