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70" r:id="rId8"/>
    <p:sldId id="271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74" r:id="rId19"/>
    <p:sldId id="275" r:id="rId20"/>
    <p:sldId id="276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3BFFCA-7364-4B5A-BD84-74B4D0A915F7}" type="datetimeFigureOut">
              <a:rPr lang="ko-KR" altLang="en-US" smtClean="0"/>
              <a:pPr/>
              <a:t>2016-11-07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5AA217-41ED-491B-B77C-1A78269BDB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oyEuk8j8im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Euk8j8im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Euk8j8im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Euk8j8im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Euk8j8im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YQHsXMglC9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QHsXMglC9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QHsXMglC9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nYh-n7EOtM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pXRviuL6vM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KEI4qSrkPA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GTyN-DB_v5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ru0K8uYEZW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lY2yjAdbvd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2yjAdbvd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2yjAdbvd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643866" cy="1500198"/>
          </a:xfrm>
        </p:spPr>
        <p:txBody>
          <a:bodyPr/>
          <a:lstStyle/>
          <a:p>
            <a:r>
              <a:rPr lang="en-US" altLang="ko-KR" dirty="0" smtClean="0"/>
              <a:t>Can I give you a hand?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500990" cy="857256"/>
          </a:xfrm>
        </p:spPr>
        <p:txBody>
          <a:bodyPr/>
          <a:lstStyle/>
          <a:p>
            <a:r>
              <a:rPr lang="en-US" altLang="ko-KR" dirty="0" smtClean="0"/>
              <a:t>= Can I help you?</a:t>
            </a:r>
            <a:endParaRPr lang="ko-KR" altLang="en-US" dirty="0"/>
          </a:p>
        </p:txBody>
      </p:sp>
      <p:pic>
        <p:nvPicPr>
          <p:cNvPr id="5" name="Picture 2" descr="Image result for can you give me a ha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1" t="4364" r="7423" b="33293"/>
          <a:stretch/>
        </p:blipFill>
        <p:spPr bwMode="auto">
          <a:xfrm>
            <a:off x="2980288" y="3501008"/>
            <a:ext cx="3433314" cy="2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&quot;없음&quot; 기호 6"/>
          <p:cNvSpPr/>
          <p:nvPr/>
        </p:nvSpPr>
        <p:spPr>
          <a:xfrm>
            <a:off x="3559800" y="3456335"/>
            <a:ext cx="2304256" cy="230425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75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www.youtube.com/watch?v=oyEuk8j8imI</a:t>
            </a:r>
            <a:r>
              <a:rPr lang="en-US" altLang="ko-KR" sz="1800" dirty="0" smtClean="0"/>
              <a:t> (start-1:25)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r>
              <a:rPr lang="ko-KR" altLang="ko-KR" sz="1800" dirty="0"/>
              <a:t/>
            </a:r>
            <a:br>
              <a:rPr lang="ko-KR" altLang="ko-KR" sz="1800" dirty="0"/>
            </a:br>
            <a:endParaRPr lang="en-US" altLang="ko-KR" sz="1800" dirty="0" smtClean="0"/>
          </a:p>
          <a:p>
            <a:pPr marL="0" indent="0">
              <a:buNone/>
            </a:pPr>
            <a:r>
              <a:rPr lang="ko-KR" altLang="ko-KR" sz="3000" dirty="0"/>
              <a:t/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“Love Yourself” </a:t>
            </a:r>
            <a:br>
              <a:rPr lang="en-US" altLang="ko-KR" dirty="0" smtClean="0"/>
            </a:br>
            <a:r>
              <a:rPr lang="en-US" altLang="ko-KR" dirty="0" smtClean="0"/>
              <a:t>by Justin Bieber</a:t>
            </a:r>
            <a:endParaRPr lang="ko-KR" altLang="en-US" dirty="0"/>
          </a:p>
        </p:txBody>
      </p:sp>
      <p:pic>
        <p:nvPicPr>
          <p:cNvPr id="5122" name="Picture 2" descr="Image result for justin bieb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054502" cy="39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www.youtube.com/watch?v=oyEuk8j8imI</a:t>
            </a:r>
            <a:r>
              <a:rPr lang="en-US" altLang="ko-KR" sz="1800" dirty="0" smtClean="0"/>
              <a:t> (start-1:25)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2800" dirty="0"/>
              <a:t>For all the times that you rain on my </a:t>
            </a:r>
            <a:r>
              <a:rPr lang="en-US" altLang="ko-KR" sz="2800" u="sng" dirty="0">
                <a:solidFill>
                  <a:schemeClr val="accent5">
                    <a:lumMod val="75000"/>
                  </a:schemeClr>
                </a:solidFill>
              </a:rPr>
              <a:t>parade</a:t>
            </a: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2800" dirty="0"/>
              <a:t>And all the clubs you get in using my name</a:t>
            </a:r>
            <a:br>
              <a:rPr lang="ko-KR" altLang="ko-KR" sz="2800" dirty="0"/>
            </a:br>
            <a:r>
              <a:rPr lang="ko-KR" altLang="ko-KR" sz="2800" dirty="0"/>
              <a:t>You think you broke my heart, oh, girl for goodness' sake</a:t>
            </a:r>
            <a:br>
              <a:rPr lang="ko-KR" altLang="ko-KR" sz="2800" dirty="0"/>
            </a:br>
            <a:r>
              <a:rPr lang="ko-KR" altLang="ko-KR" sz="2800" dirty="0"/>
              <a:t>You think I'm crying on my own. Well, I ain't</a:t>
            </a:r>
            <a:r>
              <a:rPr lang="ko-KR" altLang="ko-KR" sz="1800" dirty="0"/>
              <a:t/>
            </a:r>
            <a:br>
              <a:rPr lang="ko-KR" altLang="ko-KR" sz="1800" dirty="0"/>
            </a:br>
            <a:endParaRPr lang="en-US" altLang="ko-KR" sz="1800" dirty="0" smtClean="0"/>
          </a:p>
          <a:p>
            <a:pPr marL="0" indent="0">
              <a:buNone/>
            </a:pPr>
            <a:r>
              <a:rPr lang="ko-KR" altLang="ko-KR" sz="3000" dirty="0"/>
              <a:t/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“Love Yourself” </a:t>
            </a:r>
            <a:br>
              <a:rPr lang="en-US" altLang="ko-KR" dirty="0" smtClean="0"/>
            </a:br>
            <a:r>
              <a:rPr lang="en-US" altLang="ko-KR" dirty="0" smtClean="0"/>
              <a:t>by Justin Bieber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300192" y="2420888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143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www.youtube.com/watch?v=oyEuk8j8imI</a:t>
            </a:r>
            <a:r>
              <a:rPr lang="en-US" altLang="ko-KR" sz="1800" dirty="0" smtClean="0"/>
              <a:t> (start-1:25)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2800" dirty="0"/>
              <a:t>And I didn't </a:t>
            </a:r>
            <a:r>
              <a:rPr lang="en-US" altLang="ko-KR" sz="2800" dirty="0" err="1"/>
              <a:t>wanna</a:t>
            </a:r>
            <a:r>
              <a:rPr lang="en-US" altLang="ko-KR" sz="2800" dirty="0"/>
              <a:t> write a song</a:t>
            </a: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2800" dirty="0"/>
              <a:t>'Cause I didn't want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anyone</a:t>
            </a:r>
            <a:r>
              <a:rPr lang="ko-KR" altLang="ko-K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ko-KR" sz="2800" dirty="0"/>
              <a:t>thinking I still care. I don't,</a:t>
            </a:r>
            <a:br>
              <a:rPr lang="ko-KR" altLang="ko-KR" sz="2800" dirty="0"/>
            </a:br>
            <a:r>
              <a:rPr lang="ko-KR" altLang="ko-KR" sz="2800" dirty="0"/>
              <a:t>But you still hit my phone up</a:t>
            </a:r>
            <a:br>
              <a:rPr lang="ko-KR" altLang="ko-KR" sz="2800" dirty="0"/>
            </a:br>
            <a:r>
              <a:rPr lang="ko-KR" altLang="ko-KR" sz="2800" dirty="0"/>
              <a:t>And, baby, I be movin' on</a:t>
            </a:r>
            <a:br>
              <a:rPr lang="ko-KR" altLang="ko-KR" sz="2800" dirty="0"/>
            </a:br>
            <a:r>
              <a:rPr lang="ko-KR" altLang="ko-KR" sz="2800" dirty="0"/>
              <a:t>And I think you should be somethin' I don't wanna hold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back</a:t>
            </a:r>
            <a:r>
              <a:rPr lang="ko-KR" altLang="ko-KR" sz="2800" dirty="0"/>
              <a:t>,</a:t>
            </a:r>
            <a:br>
              <a:rPr lang="ko-KR" altLang="ko-KR" sz="2800" dirty="0"/>
            </a:br>
            <a:r>
              <a:rPr lang="ko-KR" altLang="ko-KR" sz="2800" dirty="0"/>
              <a:t>Maybe you should know that</a:t>
            </a:r>
            <a:r>
              <a:rPr lang="ko-KR" altLang="ko-KR" sz="1800" dirty="0"/>
              <a:t/>
            </a:r>
            <a:br>
              <a:rPr lang="ko-KR" altLang="ko-KR" sz="1800" dirty="0"/>
            </a:br>
            <a:endParaRPr lang="en-US" altLang="ko-KR" sz="1800" dirty="0" smtClean="0"/>
          </a:p>
          <a:p>
            <a:pPr marL="0" indent="0">
              <a:buNone/>
            </a:pPr>
            <a:r>
              <a:rPr lang="ko-KR" altLang="ko-KR" sz="3000" dirty="0"/>
              <a:t/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“Love Yourself” </a:t>
            </a:r>
            <a:br>
              <a:rPr lang="en-US" altLang="ko-KR" dirty="0" smtClean="0"/>
            </a:br>
            <a:r>
              <a:rPr lang="en-US" altLang="ko-KR" dirty="0" smtClean="0"/>
              <a:t>by Justin Bieber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707904" y="2666014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31640" y="458112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236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www.youtube.com/watch?v=oyEuk8j8imI</a:t>
            </a:r>
            <a:r>
              <a:rPr lang="en-US" altLang="ko-KR" sz="1800" dirty="0" smtClean="0"/>
              <a:t> (start-1:25)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2800" dirty="0"/>
              <a:t>My mama don't like you and she likes everyone</a:t>
            </a: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2800" dirty="0"/>
              <a:t>And I never like to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admit</a:t>
            </a:r>
            <a:r>
              <a:rPr lang="ko-KR" altLang="ko-K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ko-KR" sz="2800" dirty="0"/>
              <a:t>that I was wrong</a:t>
            </a:r>
            <a:br>
              <a:rPr lang="ko-KR" altLang="ko-KR" sz="2800" dirty="0"/>
            </a:br>
            <a:r>
              <a:rPr lang="ko-KR" altLang="ko-KR" sz="2800" dirty="0"/>
              <a:t>And I've been so caught up in my job,</a:t>
            </a:r>
            <a:br>
              <a:rPr lang="ko-KR" altLang="ko-KR" sz="2800" dirty="0"/>
            </a:br>
            <a:r>
              <a:rPr lang="ko-KR" altLang="ko-KR" sz="2800" dirty="0"/>
              <a:t>Didn't see what's going on</a:t>
            </a:r>
            <a:br>
              <a:rPr lang="ko-KR" altLang="ko-KR" sz="2800" dirty="0"/>
            </a:br>
            <a:r>
              <a:rPr lang="ko-KR" altLang="ko-KR" sz="2800" dirty="0"/>
              <a:t>But now I know,</a:t>
            </a:r>
            <a:br>
              <a:rPr lang="ko-KR" altLang="ko-KR" sz="2800" dirty="0"/>
            </a:br>
            <a:r>
              <a:rPr lang="ko-KR" altLang="ko-KR" sz="2800" dirty="0"/>
              <a:t>I'm better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sleeping</a:t>
            </a:r>
            <a:r>
              <a:rPr lang="ko-KR" altLang="ko-K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ko-KR" sz="2800" dirty="0"/>
              <a:t>on my own</a:t>
            </a:r>
            <a:r>
              <a:rPr lang="ko-KR" altLang="ko-KR" sz="1800" dirty="0"/>
              <a:t/>
            </a:r>
            <a:br>
              <a:rPr lang="ko-KR" altLang="ko-KR" sz="1800" dirty="0"/>
            </a:br>
            <a:endParaRPr lang="en-US" altLang="ko-KR" sz="1800" dirty="0" smtClean="0"/>
          </a:p>
          <a:p>
            <a:pPr marL="0" indent="0">
              <a:buNone/>
            </a:pPr>
            <a:r>
              <a:rPr lang="ko-KR" altLang="ko-KR" sz="3000" dirty="0"/>
              <a:t/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“Love Yourself” </a:t>
            </a:r>
            <a:br>
              <a:rPr lang="en-US" altLang="ko-KR" dirty="0" smtClean="0"/>
            </a:br>
            <a:r>
              <a:rPr lang="en-US" altLang="ko-KR" dirty="0" smtClean="0"/>
              <a:t>by Justin Bieber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491880" y="2816932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195736" y="4509120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757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www.youtube.com/watch?v=oyEuk8j8imI</a:t>
            </a:r>
            <a:r>
              <a:rPr lang="en-US" altLang="ko-KR" sz="1800" dirty="0" smtClean="0"/>
              <a:t> (start-1:25)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2800" dirty="0" err="1"/>
              <a:t>'Cause</a:t>
            </a:r>
            <a:r>
              <a:rPr lang="en-US" altLang="ko-KR" sz="2800" dirty="0"/>
              <a:t> if you like the way you </a:t>
            </a:r>
            <a:r>
              <a:rPr lang="en-US" altLang="ko-KR" sz="2800" u="sng" dirty="0">
                <a:solidFill>
                  <a:schemeClr val="accent5">
                    <a:lumMod val="75000"/>
                  </a:schemeClr>
                </a:solidFill>
              </a:rPr>
              <a:t>look</a:t>
            </a:r>
            <a:r>
              <a:rPr lang="en-US" altLang="ko-K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2800" dirty="0"/>
              <a:t>that much</a:t>
            </a: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2800" dirty="0"/>
              <a:t>Oh, baby, you should go and love yourself</a:t>
            </a:r>
            <a:br>
              <a:rPr lang="ko-KR" altLang="ko-KR" sz="2800" dirty="0"/>
            </a:br>
            <a:r>
              <a:rPr lang="ko-KR" altLang="ko-KR" sz="2800" dirty="0"/>
              <a:t>And if you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think</a:t>
            </a:r>
            <a:r>
              <a:rPr lang="ko-KR" altLang="ko-K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ko-KR" sz="2800" dirty="0"/>
              <a:t>that I'm still holdin' on to somethin'</a:t>
            </a:r>
            <a:br>
              <a:rPr lang="ko-KR" altLang="ko-KR" sz="2800" dirty="0"/>
            </a:br>
            <a:r>
              <a:rPr lang="ko-KR" altLang="ko-KR" sz="2800" dirty="0"/>
              <a:t>You should go and love yourself</a:t>
            </a:r>
            <a:r>
              <a:rPr lang="ko-KR" altLang="ko-KR" sz="1800" dirty="0"/>
              <a:t/>
            </a:r>
            <a:br>
              <a:rPr lang="ko-KR" altLang="ko-KR" sz="1800" dirty="0"/>
            </a:br>
            <a:endParaRPr lang="en-US" altLang="ko-KR" sz="1800" dirty="0" smtClean="0"/>
          </a:p>
          <a:p>
            <a:pPr marL="0" indent="0">
              <a:buNone/>
            </a:pPr>
            <a:r>
              <a:rPr lang="ko-KR" altLang="ko-KR" sz="3000" dirty="0"/>
              <a:t/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“Love Yourself” </a:t>
            </a:r>
            <a:br>
              <a:rPr lang="en-US" altLang="ko-KR" dirty="0" smtClean="0"/>
            </a:br>
            <a:r>
              <a:rPr lang="en-US" altLang="ko-KR" dirty="0" smtClean="0"/>
              <a:t>by Justin Bieber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148064" y="2420888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195736" y="328498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868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www.youtube.com/watch?v=YQHsXMglC9A</a:t>
            </a:r>
            <a:r>
              <a:rPr lang="en-US" altLang="ko-KR" sz="1800" dirty="0" smtClean="0"/>
              <a:t> (2:08-3:11)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3000" dirty="0"/>
              <a:t/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“Hello” </a:t>
            </a:r>
            <a:br>
              <a:rPr lang="en-US" altLang="ko-KR" dirty="0" smtClean="0"/>
            </a:br>
            <a:r>
              <a:rPr lang="en-US" altLang="ko-KR" dirty="0" smtClean="0"/>
              <a:t>by Adele</a:t>
            </a:r>
            <a:endParaRPr lang="ko-KR" altLang="en-US" dirty="0"/>
          </a:p>
        </p:txBody>
      </p:sp>
      <p:pic>
        <p:nvPicPr>
          <p:cNvPr id="6146" name="Picture 2" descr="Image result for adele hel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40050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3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www.youtube.com/watch?v=YQHsXMglC9A</a:t>
            </a:r>
            <a:r>
              <a:rPr lang="en-US" altLang="ko-KR" sz="1800" dirty="0" smtClean="0"/>
              <a:t> (2:08-3:11)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2800" dirty="0"/>
              <a:t>There's such a difference </a:t>
            </a:r>
            <a:r>
              <a:rPr lang="en-US" altLang="ko-KR" sz="2800" u="sng" dirty="0">
                <a:solidFill>
                  <a:schemeClr val="accent5">
                    <a:lumMod val="75000"/>
                  </a:schemeClr>
                </a:solidFill>
              </a:rPr>
              <a:t>between</a:t>
            </a:r>
            <a:r>
              <a:rPr lang="en-US" altLang="ko-K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2800" dirty="0"/>
              <a:t>us</a:t>
            </a: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2800" dirty="0"/>
              <a:t>And a million miles</a:t>
            </a:r>
            <a:br>
              <a:rPr lang="ko-KR" altLang="ko-KR" sz="2800" dirty="0"/>
            </a:b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2800" dirty="0"/>
              <a:t>Hello from the other side</a:t>
            </a:r>
            <a:br>
              <a:rPr lang="ko-KR" altLang="ko-KR" sz="2800" dirty="0"/>
            </a:br>
            <a:r>
              <a:rPr lang="ko-KR" altLang="ko-KR" sz="2800" dirty="0"/>
              <a:t>I must have called a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thousand</a:t>
            </a:r>
            <a:r>
              <a:rPr lang="ko-KR" altLang="ko-K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ko-KR" sz="2800" dirty="0"/>
              <a:t>times</a:t>
            </a:r>
            <a:br>
              <a:rPr lang="ko-KR" altLang="ko-KR" sz="2800" dirty="0"/>
            </a:br>
            <a:r>
              <a:rPr lang="ko-KR" altLang="ko-KR" sz="2800" dirty="0"/>
              <a:t>To tell you I'm sorry for everything that I've done</a:t>
            </a:r>
            <a:br>
              <a:rPr lang="ko-KR" altLang="ko-KR" sz="2800" dirty="0"/>
            </a:br>
            <a:r>
              <a:rPr lang="ko-KR" altLang="ko-KR" sz="2800" dirty="0"/>
              <a:t>But when I call you never seem to be home</a:t>
            </a:r>
            <a:br>
              <a:rPr lang="ko-KR" altLang="ko-KR" sz="2800" dirty="0"/>
            </a:br>
            <a:r>
              <a:rPr lang="ko-KR" altLang="ko-KR" sz="3000" dirty="0"/>
              <a:t/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“Hello” </a:t>
            </a:r>
            <a:br>
              <a:rPr lang="en-US" altLang="ko-KR" dirty="0" smtClean="0"/>
            </a:br>
            <a:r>
              <a:rPr lang="en-US" altLang="ko-KR" dirty="0" smtClean="0"/>
              <a:t>by Adele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499992" y="2348880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707904" y="4077072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390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www.youtube.com/watch?v=YQHsXMglC9A</a:t>
            </a:r>
            <a:r>
              <a:rPr lang="en-US" altLang="ko-KR" sz="1800" dirty="0" smtClean="0"/>
              <a:t> (2:08-3:11)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r>
              <a:rPr lang="ko-KR" altLang="ko-KR" sz="2800" dirty="0"/>
              <a:t>Hello from the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outside</a:t>
            </a: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2800" dirty="0"/>
              <a:t>At least I can say that I've tried</a:t>
            </a:r>
            <a:br>
              <a:rPr lang="ko-KR" altLang="ko-KR" sz="2800" dirty="0"/>
            </a:br>
            <a:r>
              <a:rPr lang="ko-KR" altLang="ko-KR" sz="2800" dirty="0"/>
              <a:t>To tell you I'm sorry for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breaking</a:t>
            </a:r>
            <a:r>
              <a:rPr lang="ko-KR" altLang="ko-K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ko-KR" sz="2800" dirty="0"/>
              <a:t>your heart</a:t>
            </a:r>
            <a:br>
              <a:rPr lang="ko-KR" altLang="ko-KR" sz="2800" dirty="0"/>
            </a:br>
            <a:r>
              <a:rPr lang="ko-KR" altLang="ko-KR" sz="2800" dirty="0"/>
              <a:t>But it don't matter. It clearly doesn't tear you apart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anymore</a:t>
            </a:r>
          </a:p>
          <a:p>
            <a:pPr marL="0" indent="0">
              <a:buNone/>
            </a:pP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3000" dirty="0"/>
              <a:t/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“Hello” </a:t>
            </a:r>
            <a:br>
              <a:rPr lang="en-US" altLang="ko-KR" dirty="0" smtClean="0"/>
            </a:br>
            <a:r>
              <a:rPr lang="en-US" altLang="ko-KR" dirty="0" smtClean="0"/>
              <a:t>by Adele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915816" y="2402362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283968" y="3212976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9552" y="4149080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100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Sing</a:t>
            </a:r>
          </a:p>
          <a:p>
            <a:pPr marL="514350" indent="-514350">
              <a:buAutoNum type="arabicPeriod"/>
            </a:pPr>
            <a:endParaRPr lang="en-US" altLang="ko-KR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altLang="ko-K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Play a different listening game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Your Choice!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korea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200" y="2060847"/>
            <a:ext cx="3744863" cy="15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listening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2102371" cy="16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0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www.youtube.com/watch?v=nYh-n7EOtMA</a:t>
            </a:r>
            <a:r>
              <a:rPr lang="en-US" altLang="ko-KR" sz="1800" dirty="0" smtClean="0"/>
              <a:t> (:40-1:25)</a:t>
            </a:r>
          </a:p>
          <a:p>
            <a:pPr marL="0" indent="0" algn="ctr">
              <a:buNone/>
            </a:pPr>
            <a:r>
              <a:rPr lang="ko-KR" altLang="ko-KR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ko-KR" altLang="ko-KR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ko-KR" altLang="ko-KR" sz="3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ko-KR" altLang="ko-KR" sz="3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ko-KR" sz="3000" dirty="0" smtClean="0">
                <a:solidFill>
                  <a:schemeClr val="accent5">
                    <a:lumMod val="50000"/>
                  </a:schemeClr>
                </a:solidFill>
              </a:rPr>
              <a:t>“As long as I can feel the beat”</a:t>
            </a:r>
            <a:endParaRPr lang="ko-KR" altLang="en-US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“Cheap Thrills” </a:t>
            </a:r>
            <a:br>
              <a:rPr lang="en-US" altLang="ko-KR" dirty="0" smtClean="0"/>
            </a:br>
            <a:r>
              <a:rPr lang="en-US" altLang="ko-KR" dirty="0" smtClean="0"/>
              <a:t>by </a:t>
            </a:r>
            <a:r>
              <a:rPr lang="en-US" altLang="ko-KR" dirty="0" err="1" smtClean="0"/>
              <a:t>Sia</a:t>
            </a:r>
            <a:endParaRPr lang="ko-KR" altLang="en-US" dirty="0"/>
          </a:p>
        </p:txBody>
      </p:sp>
      <p:pic>
        <p:nvPicPr>
          <p:cNvPr id="4" name="Picture 2" descr="Image result for sia perform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033292" cy="22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88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A:	Can I give you a hand?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B: 	Yes, please. Where can I find this book?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A: 	It’s over there.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B:	Thank you very much.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A: 	You’re welcome.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 (p. 130)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89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www.youtube.com/watch?v=pXRviuL6vMY</a:t>
            </a:r>
            <a:r>
              <a:rPr lang="en-US" altLang="ko-KR" sz="1800" dirty="0" smtClean="0"/>
              <a:t> (:27-1:19)</a:t>
            </a:r>
          </a:p>
          <a:p>
            <a:pPr marL="0" indent="0" algn="ctr">
              <a:buNone/>
            </a:pP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3000" dirty="0"/>
              <a:t/>
            </a:r>
            <a:br>
              <a:rPr lang="ko-KR" altLang="ko-KR" sz="3000" dirty="0"/>
            </a:br>
            <a:r>
              <a:rPr lang="en-US" altLang="ko-KR" sz="3000" dirty="0" smtClean="0">
                <a:solidFill>
                  <a:schemeClr val="accent5">
                    <a:lumMod val="50000"/>
                  </a:schemeClr>
                </a:solidFill>
              </a:rPr>
              <a:t>“to the good old days”</a:t>
            </a:r>
            <a:endParaRPr lang="ko-KR" altLang="en-US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“Stressed Out” </a:t>
            </a:r>
            <a:br>
              <a:rPr lang="en-US" altLang="ko-KR" dirty="0" smtClean="0"/>
            </a:br>
            <a:r>
              <a:rPr lang="en-US" altLang="ko-KR" dirty="0" smtClean="0"/>
              <a:t>by Twenty One Pilots</a:t>
            </a:r>
            <a:endParaRPr lang="ko-KR" altLang="en-US" dirty="0"/>
          </a:p>
        </p:txBody>
      </p:sp>
      <p:pic>
        <p:nvPicPr>
          <p:cNvPr id="8194" name="Picture 2" descr="Image result for twenty one pilo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079776" cy="27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09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www.youtube.com/watch?v=KEI4qSrkPAs</a:t>
            </a:r>
            <a:r>
              <a:rPr lang="en-US" altLang="ko-KR" sz="1800" dirty="0" smtClean="0"/>
              <a:t> (:25-1:00)</a:t>
            </a: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3000" dirty="0"/>
              <a:t/>
            </a:r>
            <a:br>
              <a:rPr lang="ko-KR" altLang="ko-KR" sz="3000" dirty="0"/>
            </a:br>
            <a:r>
              <a:rPr lang="en-US" altLang="ko-KR" sz="3000" dirty="0" smtClean="0">
                <a:solidFill>
                  <a:schemeClr val="accent5">
                    <a:lumMod val="50000"/>
                  </a:schemeClr>
                </a:solidFill>
              </a:rPr>
              <a:t>“but I love it”</a:t>
            </a:r>
            <a:endParaRPr lang="ko-KR" altLang="en-US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“Can’t Feel My Face” </a:t>
            </a:r>
            <a:br>
              <a:rPr lang="en-US" altLang="ko-KR" dirty="0" smtClean="0"/>
            </a:br>
            <a:r>
              <a:rPr lang="en-US" altLang="ko-KR" dirty="0" smtClean="0"/>
              <a:t>by The </a:t>
            </a:r>
            <a:r>
              <a:rPr lang="en-US" altLang="ko-KR" dirty="0" err="1" smtClean="0"/>
              <a:t>Weeknd</a:t>
            </a:r>
            <a:endParaRPr lang="ko-KR" altLang="en-US" dirty="0"/>
          </a:p>
        </p:txBody>
      </p:sp>
      <p:pic>
        <p:nvPicPr>
          <p:cNvPr id="11266" name="Picture 2" descr="Image result for the week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09882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89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www.youtube.com/watch?v=GTyN-DB_v5M</a:t>
            </a:r>
            <a:r>
              <a:rPr lang="en-US" altLang="ko-KR" sz="1800" dirty="0" smtClean="0"/>
              <a:t> (:39-1:07)</a:t>
            </a:r>
          </a:p>
          <a:p>
            <a:pPr marL="0" indent="0" algn="ctr">
              <a:buNone/>
            </a:pPr>
            <a:r>
              <a:rPr lang="ko-KR" altLang="ko-KR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ko-KR" altLang="ko-KR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ko-KR" altLang="ko-KR" sz="3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ko-KR" altLang="ko-KR" sz="3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ko-KR" sz="3000" dirty="0" smtClean="0">
                <a:solidFill>
                  <a:schemeClr val="accent5">
                    <a:lumMod val="50000"/>
                  </a:schemeClr>
                </a:solidFill>
              </a:rPr>
              <a:t>“’til the day I die”</a:t>
            </a:r>
            <a:endParaRPr lang="ko-KR" altLang="en-US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“Never Forget You” </a:t>
            </a:r>
            <a:br>
              <a:rPr lang="en-US" altLang="ko-KR" dirty="0" smtClean="0"/>
            </a:br>
            <a:r>
              <a:rPr lang="en-US" altLang="ko-KR" dirty="0" smtClean="0"/>
              <a:t>by Zara Larsson</a:t>
            </a:r>
            <a:endParaRPr lang="ko-KR" altLang="en-US" dirty="0"/>
          </a:p>
        </p:txBody>
      </p:sp>
      <p:pic>
        <p:nvPicPr>
          <p:cNvPr id="7172" name="Picture 4" descr="Image result for zara lars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88137"/>
            <a:ext cx="4815824" cy="270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28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18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altLang="ko-KR" sz="1800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www.youtube.com/watch?v=ru0K8uYEZWw</a:t>
            </a:r>
            <a:r>
              <a:rPr lang="en-US" altLang="ko-KR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</a:rPr>
              <a:t>(:24)</a:t>
            </a:r>
            <a:r>
              <a:rPr lang="ko-KR" altLang="ko-KR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ko-KR" altLang="ko-KR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ko-KR" altLang="ko-KR" sz="3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ko-KR" altLang="ko-KR" sz="3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ko-KR" sz="3000" dirty="0" smtClean="0">
                <a:solidFill>
                  <a:schemeClr val="accent5">
                    <a:lumMod val="50000"/>
                  </a:schemeClr>
                </a:solidFill>
              </a:rPr>
              <a:t>“so don’t stop”</a:t>
            </a:r>
            <a:endParaRPr lang="ko-KR" altLang="en-US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“Can’t Stop the Feeling” </a:t>
            </a:r>
            <a:br>
              <a:rPr lang="en-US" altLang="ko-KR" dirty="0" smtClean="0"/>
            </a:br>
            <a:r>
              <a:rPr lang="en-US" altLang="ko-KR" dirty="0" smtClean="0"/>
              <a:t>by Justin Timberlake</a:t>
            </a:r>
            <a:endParaRPr lang="ko-KR" altLang="en-US" dirty="0"/>
          </a:p>
        </p:txBody>
      </p:sp>
      <p:pic>
        <p:nvPicPr>
          <p:cNvPr id="10242" name="Picture 2" descr="Image result for justin timberlake 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74303"/>
            <a:ext cx="3240807" cy="33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A:	Can I give you a hand?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B: 	Yes, please. Where can I find ______?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A: 	It’s over there.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B:	Thank you very much.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A: 	You’re welcome.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You Try!</a:t>
            </a:r>
            <a:endParaRPr lang="ko-KR" altLang="en-US" dirty="0"/>
          </a:p>
        </p:txBody>
      </p:sp>
      <p:pic>
        <p:nvPicPr>
          <p:cNvPr id="2050" name="Picture 2" descr="Image result for partner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8"/>
            <a:ext cx="1613545" cy="15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3861048"/>
            <a:ext cx="2077813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book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music CD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restroom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2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643866" cy="1500198"/>
          </a:xfrm>
        </p:spPr>
        <p:txBody>
          <a:bodyPr/>
          <a:lstStyle/>
          <a:p>
            <a:r>
              <a:rPr lang="en-US" altLang="ko-KR" dirty="0" smtClean="0"/>
              <a:t>Can you give me a hand?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500990" cy="857256"/>
          </a:xfrm>
        </p:spPr>
        <p:txBody>
          <a:bodyPr/>
          <a:lstStyle/>
          <a:p>
            <a:r>
              <a:rPr lang="en-US" altLang="ko-KR" dirty="0" smtClean="0"/>
              <a:t>= Can you help me?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37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A:	Can you give me a hand?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B: 	What do you need?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A: 	I can’t open this window.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B:	Let me try.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</a:t>
            </a:r>
            <a:endParaRPr lang="ko-KR" altLang="en-US" dirty="0"/>
          </a:p>
        </p:txBody>
      </p:sp>
      <p:pic>
        <p:nvPicPr>
          <p:cNvPr id="4" name="Picture 2" descr="window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810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11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132856"/>
            <a:ext cx="8928992" cy="3993307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I like these songs, but I don’t know all the lyrics.</a:t>
            </a:r>
          </a:p>
          <a:p>
            <a:pPr marL="0" indent="0" algn="ctr">
              <a:buNone/>
            </a:pPr>
            <a:r>
              <a:rPr lang="en-US" altLang="ko-KR" i="1" dirty="0" smtClean="0"/>
              <a:t>(lyrics = words)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Can you help me figure them out?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Can you give me a hand?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3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www.youtube.com/watch?v=lY2yjAdbvdQ</a:t>
            </a:r>
            <a:r>
              <a:rPr lang="en-US" altLang="ko-KR" sz="1800" dirty="0" smtClean="0"/>
              <a:t> (:33-1:20)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ko-KR" altLang="ko-KR" sz="3000" dirty="0"/>
              <a:t/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“Treat You Better” </a:t>
            </a:r>
            <a:br>
              <a:rPr lang="en-US" altLang="ko-KR" dirty="0" smtClean="0"/>
            </a:br>
            <a:r>
              <a:rPr lang="en-US" altLang="ko-KR" dirty="0" smtClean="0"/>
              <a:t>by Shawn Mendes</a:t>
            </a:r>
            <a:endParaRPr lang="ko-KR" altLang="en-US" dirty="0"/>
          </a:p>
        </p:txBody>
      </p:sp>
      <p:pic>
        <p:nvPicPr>
          <p:cNvPr id="3074" name="Picture 2" descr="Image result for shawn men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12285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1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www.youtube.com/watch?v=lY2yjAdbvdQ</a:t>
            </a:r>
            <a:r>
              <a:rPr lang="en-US" altLang="ko-KR" sz="1800" dirty="0" smtClean="0"/>
              <a:t> (:33-1:20)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3000" dirty="0"/>
              <a:t>I won't lie to you</a:t>
            </a:r>
            <a:r>
              <a:rPr lang="ko-KR" altLang="ko-KR" sz="3000" dirty="0"/>
              <a:t/>
            </a:r>
            <a:br>
              <a:rPr lang="ko-KR" altLang="ko-KR" sz="3000" dirty="0"/>
            </a:br>
            <a:r>
              <a:rPr lang="ko-KR" altLang="ko-KR" sz="3000" dirty="0"/>
              <a:t>I know he's just not </a:t>
            </a:r>
            <a:r>
              <a:rPr lang="ko-KR" altLang="ko-KR" sz="3000" u="sng" dirty="0">
                <a:solidFill>
                  <a:schemeClr val="accent5">
                    <a:lumMod val="75000"/>
                  </a:schemeClr>
                </a:solidFill>
              </a:rPr>
              <a:t>right</a:t>
            </a:r>
            <a:r>
              <a:rPr lang="ko-KR" altLang="ko-KR" sz="3000" dirty="0"/>
              <a:t> for you</a:t>
            </a:r>
            <a:br>
              <a:rPr lang="ko-KR" altLang="ko-KR" sz="3000" dirty="0"/>
            </a:br>
            <a:r>
              <a:rPr lang="ko-KR" altLang="ko-KR" sz="3000" dirty="0"/>
              <a:t>And you can tell me if I'm off</a:t>
            </a:r>
            <a:br>
              <a:rPr lang="ko-KR" altLang="ko-KR" sz="3000" dirty="0"/>
            </a:br>
            <a:r>
              <a:rPr lang="ko-KR" altLang="ko-KR" sz="3000" dirty="0"/>
              <a:t>But I see it on your face</a:t>
            </a:r>
            <a:br>
              <a:rPr lang="ko-KR" altLang="ko-KR" sz="3000" dirty="0"/>
            </a:br>
            <a:r>
              <a:rPr lang="ko-KR" altLang="ko-KR" sz="3000" dirty="0"/>
              <a:t>When you say that he's the one that you want</a:t>
            </a:r>
            <a:br>
              <a:rPr lang="ko-KR" altLang="ko-KR" sz="3000" dirty="0"/>
            </a:br>
            <a:r>
              <a:rPr lang="ko-KR" altLang="ko-KR" sz="3000" dirty="0"/>
              <a:t>And you're spending all your time</a:t>
            </a:r>
            <a:br>
              <a:rPr lang="ko-KR" altLang="ko-KR" sz="3000" dirty="0"/>
            </a:br>
            <a:r>
              <a:rPr lang="ko-KR" altLang="ko-KR" sz="3000" dirty="0"/>
              <a:t>In this </a:t>
            </a:r>
            <a:r>
              <a:rPr lang="ko-KR" altLang="ko-KR" sz="3000" u="sng" dirty="0">
                <a:solidFill>
                  <a:schemeClr val="accent5">
                    <a:lumMod val="75000"/>
                  </a:schemeClr>
                </a:solidFill>
              </a:rPr>
              <a:t>wrong</a:t>
            </a:r>
            <a:r>
              <a:rPr lang="ko-KR" altLang="ko-KR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ko-KR" sz="3000" dirty="0"/>
              <a:t>situation</a:t>
            </a:r>
            <a:br>
              <a:rPr lang="ko-KR" altLang="ko-KR" sz="3000" dirty="0"/>
            </a:br>
            <a:r>
              <a:rPr lang="ko-KR" altLang="ko-KR" sz="3000" dirty="0"/>
              <a:t>And anytime you want it to stop</a:t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“Treat You Better” </a:t>
            </a:r>
            <a:br>
              <a:rPr lang="en-US" altLang="ko-KR" dirty="0" smtClean="0"/>
            </a:br>
            <a:r>
              <a:rPr lang="en-US" altLang="ko-KR" dirty="0" smtClean="0"/>
              <a:t>by Shawn Mendes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635896" y="263691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619672" y="4581128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042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hlinkClick r:id="rId2"/>
              </a:rPr>
              <a:t>https://</a:t>
            </a:r>
            <a:r>
              <a:rPr lang="en-US" altLang="ko-KR" sz="1800" dirty="0" smtClean="0">
                <a:hlinkClick r:id="rId2"/>
              </a:rPr>
              <a:t>www.youtube.com/watch?v=lY2yjAdbvdQ</a:t>
            </a:r>
            <a:r>
              <a:rPr lang="en-US" altLang="ko-KR" sz="1800" dirty="0" smtClean="0"/>
              <a:t> (:33-1:20)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i="1" dirty="0" smtClean="0"/>
              <a:t>Chorus:</a:t>
            </a:r>
            <a:endParaRPr lang="en-US" altLang="ko-KR" sz="1800" i="1" dirty="0"/>
          </a:p>
          <a:p>
            <a:pPr marL="0" indent="0">
              <a:buNone/>
            </a:pPr>
            <a:r>
              <a:rPr lang="en-US" altLang="ko-KR" sz="2800" dirty="0"/>
              <a:t>I know I can treat you better than he can</a:t>
            </a: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2800" dirty="0"/>
              <a:t>And any girl like you deserves a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gentleman</a:t>
            </a:r>
            <a:r>
              <a:rPr lang="ko-KR" altLang="ko-KR" sz="2800" dirty="0"/>
              <a:t/>
            </a:r>
            <a:br>
              <a:rPr lang="ko-KR" altLang="ko-KR" sz="2800" dirty="0"/>
            </a:br>
            <a:r>
              <a:rPr lang="ko-KR" altLang="ko-KR" sz="2800" dirty="0"/>
              <a:t>Tell me why are we wasting time</a:t>
            </a:r>
            <a:br>
              <a:rPr lang="ko-KR" altLang="ko-KR" sz="2800" dirty="0"/>
            </a:br>
            <a:r>
              <a:rPr lang="ko-KR" altLang="ko-KR" sz="2800" dirty="0"/>
              <a:t>On all your wasted crying</a:t>
            </a:r>
            <a:br>
              <a:rPr lang="ko-KR" altLang="ko-KR" sz="2800" dirty="0"/>
            </a:br>
            <a:r>
              <a:rPr lang="ko-KR" altLang="ko-KR" sz="2800" dirty="0"/>
              <a:t>When you </a:t>
            </a:r>
            <a:r>
              <a:rPr lang="ko-KR" altLang="ko-KR" sz="2800" u="sng" dirty="0">
                <a:solidFill>
                  <a:schemeClr val="accent5">
                    <a:lumMod val="75000"/>
                  </a:schemeClr>
                </a:solidFill>
              </a:rPr>
              <a:t>should</a:t>
            </a:r>
            <a:r>
              <a:rPr lang="ko-KR" altLang="ko-K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ko-KR" sz="2800" dirty="0"/>
              <a:t>be with me instead</a:t>
            </a:r>
            <a:br>
              <a:rPr lang="ko-KR" altLang="ko-KR" sz="2800" dirty="0"/>
            </a:br>
            <a:r>
              <a:rPr lang="ko-KR" altLang="ko-KR" sz="2800" dirty="0"/>
              <a:t>I know I can treat you better</a:t>
            </a:r>
            <a:br>
              <a:rPr lang="ko-KR" altLang="ko-KR" sz="2800" dirty="0"/>
            </a:br>
            <a:r>
              <a:rPr lang="ko-KR" altLang="ko-KR" sz="2800" u="sng" dirty="0" smtClean="0">
                <a:solidFill>
                  <a:schemeClr val="accent5">
                    <a:lumMod val="75000"/>
                  </a:schemeClr>
                </a:solidFill>
              </a:rPr>
              <a:t>Better</a:t>
            </a:r>
            <a:r>
              <a:rPr lang="en-US" altLang="ko-KR" sz="2800" dirty="0" smtClean="0"/>
              <a:t> </a:t>
            </a:r>
            <a:r>
              <a:rPr lang="ko-KR" altLang="ko-KR" sz="2800" dirty="0" smtClean="0"/>
              <a:t>than </a:t>
            </a:r>
            <a:r>
              <a:rPr lang="ko-KR" altLang="ko-KR" sz="2800" dirty="0"/>
              <a:t>he can</a:t>
            </a:r>
            <a:r>
              <a:rPr lang="ko-KR" altLang="ko-KR" sz="3000" dirty="0"/>
              <a:t/>
            </a:r>
            <a:br>
              <a:rPr lang="ko-KR" altLang="ko-KR" sz="3000" dirty="0"/>
            </a:br>
            <a:endParaRPr lang="ko-KR" altLang="en-US" sz="3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“Treat You Better” </a:t>
            </a:r>
            <a:br>
              <a:rPr lang="en-US" altLang="ko-KR" dirty="0" smtClean="0"/>
            </a:br>
            <a:r>
              <a:rPr lang="en-US" altLang="ko-KR" dirty="0" smtClean="0"/>
              <a:t>by Shawn Mendes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580112" y="3140968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195736" y="4437112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9552" y="5301208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105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328</TotalTime>
  <Words>320</Words>
  <Application>Microsoft Office PowerPoint</Application>
  <PresentationFormat>화면 슬라이드 쇼(4:3)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고구려 벽화</vt:lpstr>
      <vt:lpstr>Can I give you a hand?</vt:lpstr>
      <vt:lpstr>Example (p. 130)</vt:lpstr>
      <vt:lpstr>You Try!</vt:lpstr>
      <vt:lpstr>Can you give me a hand?</vt:lpstr>
      <vt:lpstr>Example</vt:lpstr>
      <vt:lpstr>Can you give me a hand?</vt:lpstr>
      <vt:lpstr>“Treat You Better”  by Shawn Mendes</vt:lpstr>
      <vt:lpstr>“Treat You Better”  by Shawn Mendes</vt:lpstr>
      <vt:lpstr>“Treat You Better”  by Shawn Mendes</vt:lpstr>
      <vt:lpstr>“Love Yourself”  by Justin Bieber</vt:lpstr>
      <vt:lpstr>“Love Yourself”  by Justin Bieber</vt:lpstr>
      <vt:lpstr>“Love Yourself”  by Justin Bieber</vt:lpstr>
      <vt:lpstr>“Love Yourself”  by Justin Bieber</vt:lpstr>
      <vt:lpstr>“Love Yourself”  by Justin Bieber</vt:lpstr>
      <vt:lpstr>“Hello”  by Adele</vt:lpstr>
      <vt:lpstr>“Hello”  by Adele</vt:lpstr>
      <vt:lpstr>“Hello”  by Adele</vt:lpstr>
      <vt:lpstr>Your Choice!</vt:lpstr>
      <vt:lpstr>“Cheap Thrills”  by Sia</vt:lpstr>
      <vt:lpstr>“Stressed Out”  by Twenty One Pilots</vt:lpstr>
      <vt:lpstr>“Can’t Feel My Face”  by The Weeknd</vt:lpstr>
      <vt:lpstr>“Never Forget You”  by Zara Larsson</vt:lpstr>
      <vt:lpstr>“Can’t Stop the Feeling”  by Justin Timberlake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give you a hand?</dc:title>
  <dc:creator>English Teacher</dc:creator>
  <cp:lastModifiedBy>user</cp:lastModifiedBy>
  <cp:revision>16</cp:revision>
  <dcterms:created xsi:type="dcterms:W3CDTF">2016-09-12T00:14:03Z</dcterms:created>
  <dcterms:modified xsi:type="dcterms:W3CDTF">2016-11-07T06:03:05Z</dcterms:modified>
</cp:coreProperties>
</file>