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99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BA43-E3E9-4F4E-8205-395F0E26BA0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12B6-3744-4181-9E90-9ED2FBFA90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bad vac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844824"/>
            <a:ext cx="5976664" cy="4402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404664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>
                <a:solidFill>
                  <a:schemeClr val="accent1">
                    <a:lumMod val="20000"/>
                    <a:lumOff val="80000"/>
                  </a:schemeClr>
                </a:solidFill>
              </a:rPr>
              <a:t>My Horrible Vacation</a:t>
            </a:r>
            <a:endParaRPr lang="ko-KR" altLang="en-US" sz="6000" b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But I was so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(26) </a:t>
            </a:r>
            <a:r>
              <a:rPr lang="en-US" altLang="ko-KR" sz="3600" b="1">
                <a:latin typeface="Century Gothic" pitchFamily="34" charset="0"/>
              </a:rPr>
              <a:t>that I hit </a:t>
            </a:r>
            <a:r>
              <a:rPr lang="en-US" altLang="ko-KR" sz="3600" b="1" smtClean="0">
                <a:solidFill>
                  <a:srgbClr val="006699"/>
                </a:solidFill>
                <a:latin typeface="Century Gothic" pitchFamily="34" charset="0"/>
              </a:rPr>
              <a:t>(27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) </a:t>
            </a:r>
            <a:r>
              <a:rPr lang="en-US" altLang="ko-KR" sz="3600" b="1">
                <a:latin typeface="Century Gothic" pitchFamily="34" charset="0"/>
              </a:rPr>
              <a:t>in the </a:t>
            </a:r>
            <a:endParaRPr lang="ko-KR" altLang="ko-KR" sz="3600" b="1">
              <a:latin typeface="Century Gothic" pitchFamily="34" charset="0"/>
            </a:endParaRPr>
          </a:p>
          <a:p>
            <a:pPr algn="ctr"/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(28)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4221088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근데 제가 아주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(26)</a:t>
            </a:r>
            <a:r>
              <a:rPr lang="ko-KR" altLang="ko-KR" sz="4000" b="1" dirty="0"/>
              <a:t>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(27)</a:t>
            </a:r>
            <a:r>
              <a:rPr lang="ko-KR" altLang="ko-KR" sz="4000" b="1" dirty="0"/>
              <a:t>의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(28)</a:t>
            </a:r>
            <a:r>
              <a:rPr lang="ko-KR" altLang="ko-KR" sz="4000" b="1" dirty="0"/>
              <a:t>을</a:t>
            </a:r>
            <a:r>
              <a:rPr lang="en-US" altLang="ko-KR" sz="4000" b="1" dirty="0"/>
              <a:t>/</a:t>
            </a:r>
            <a:r>
              <a:rPr lang="ko-KR" altLang="ko-KR" sz="4000" b="1" dirty="0"/>
              <a:t>를 때였어요</a:t>
            </a:r>
            <a:r>
              <a:rPr lang="en-US" altLang="ko-KR" sz="4000" b="1" dirty="0"/>
              <a:t>.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(29) </a:t>
            </a:r>
            <a:r>
              <a:rPr lang="en-US" altLang="ko-KR" sz="3600" b="1">
                <a:latin typeface="Century Gothic" pitchFamily="34" charset="0"/>
              </a:rPr>
              <a:t>was mad, and told me I could not play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(30) </a:t>
            </a:r>
            <a:r>
              <a:rPr lang="en-US" altLang="ko-KR" sz="3600" b="1">
                <a:latin typeface="Century Gothic" pitchFamily="34" charset="0"/>
              </a:rPr>
              <a:t>for the rest of vacation.</a:t>
            </a:r>
            <a:endParaRPr lang="ko-KR" altLang="ko-KR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4149080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(29)</a:t>
            </a:r>
            <a:r>
              <a:rPr lang="ko-KR" altLang="ko-KR" sz="4000" b="1" dirty="0"/>
              <a:t>은</a:t>
            </a:r>
            <a:r>
              <a:rPr lang="en-US" altLang="ko-KR" sz="4000" b="1" dirty="0"/>
              <a:t>/</a:t>
            </a:r>
            <a:r>
              <a:rPr lang="ko-KR" altLang="ko-KR" sz="4000" b="1" dirty="0"/>
              <a:t>는 화가 나서 남은 방학 동안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(30) </a:t>
            </a:r>
            <a:r>
              <a:rPr lang="ko-KR" altLang="ko-KR" sz="4000" b="1" dirty="0"/>
              <a:t>하면 안돼라고 말했어요</a:t>
            </a:r>
            <a:r>
              <a:rPr lang="en-US" altLang="ko-KR" sz="4000" b="1" dirty="0"/>
              <a:t>. </a:t>
            </a:r>
            <a:endParaRPr lang="ko-KR" altLang="ko-KR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95536" y="47667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For summer vacation, I went to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(1) </a:t>
            </a:r>
            <a:r>
              <a:rPr lang="en-US" altLang="ko-KR" sz="3600" b="1">
                <a:latin typeface="Century Gothic" pitchFamily="34" charset="0"/>
              </a:rPr>
              <a:t>with 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(2) </a:t>
            </a:r>
            <a:r>
              <a:rPr lang="en-US" altLang="ko-KR" sz="3600" b="1">
                <a:latin typeface="Century Gothic" pitchFamily="34" charset="0"/>
              </a:rPr>
              <a:t>,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(3)</a:t>
            </a:r>
            <a:r>
              <a:rPr lang="en-US" altLang="ko-KR" sz="3600" b="1">
                <a:solidFill>
                  <a:srgbClr val="0000FF"/>
                </a:solidFill>
                <a:latin typeface="Century Gothic" pitchFamily="34" charset="0"/>
              </a:rPr>
              <a:t> </a:t>
            </a:r>
            <a:r>
              <a:rPr lang="en-US" altLang="ko-KR" sz="3600" b="1">
                <a:latin typeface="Century Gothic" pitchFamily="34" charset="0"/>
              </a:rPr>
              <a:t>, and </a:t>
            </a:r>
          </a:p>
          <a:p>
            <a:pPr algn="ctr"/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(4) </a:t>
            </a:r>
            <a:r>
              <a:rPr lang="en-US" altLang="ko-KR" sz="3600" b="1">
                <a:latin typeface="Century Gothic" pitchFamily="34" charset="0"/>
              </a:rPr>
              <a:t>. 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9552" y="3861048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여름 방학 동안 </a:t>
            </a:r>
            <a:r>
              <a:rPr lang="en-US" altLang="ko-KR" sz="4000" b="1" dirty="0">
                <a:solidFill>
                  <a:srgbClr val="006699"/>
                </a:solidFill>
              </a:rPr>
              <a:t>(1)</a:t>
            </a:r>
            <a:r>
              <a:rPr lang="en-US" altLang="ko-KR" sz="4000" b="1" dirty="0"/>
              <a:t> </a:t>
            </a:r>
            <a:r>
              <a:rPr lang="ko-KR" altLang="ko-KR" sz="4000" b="1" dirty="0"/>
              <a:t>하고 </a:t>
            </a:r>
            <a:r>
              <a:rPr lang="en-US" altLang="ko-KR" sz="4000" b="1" dirty="0">
                <a:solidFill>
                  <a:srgbClr val="006699"/>
                </a:solidFill>
              </a:rPr>
              <a:t>(2)</a:t>
            </a:r>
            <a:r>
              <a:rPr lang="en-US" altLang="ko-KR" sz="4000" b="1" dirty="0"/>
              <a:t>, </a:t>
            </a:r>
            <a:r>
              <a:rPr lang="en-US" altLang="ko-KR" sz="4000" b="1" dirty="0">
                <a:solidFill>
                  <a:srgbClr val="006699"/>
                </a:solidFill>
              </a:rPr>
              <a:t>(3)</a:t>
            </a:r>
            <a:r>
              <a:rPr lang="en-US" altLang="ko-KR" sz="4000" b="1" dirty="0"/>
              <a:t> </a:t>
            </a:r>
            <a:r>
              <a:rPr lang="ko-KR" altLang="ko-KR" sz="4000" b="1" dirty="0"/>
              <a:t>함께 </a:t>
            </a:r>
            <a:r>
              <a:rPr lang="en-US" altLang="ko-KR" sz="4000" b="1" dirty="0">
                <a:solidFill>
                  <a:srgbClr val="006699"/>
                </a:solidFill>
              </a:rPr>
              <a:t>(4)</a:t>
            </a:r>
            <a:r>
              <a:rPr lang="ko-KR" altLang="ko-KR" sz="4000" b="1" dirty="0"/>
              <a:t>에 갔어요</a:t>
            </a:r>
            <a:r>
              <a:rPr lang="en-US" altLang="ko-KR" sz="4000" b="1" dirty="0"/>
              <a:t>.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We left the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(5) </a:t>
            </a:r>
            <a:r>
              <a:rPr lang="en-US" altLang="ko-KR" sz="3600" b="1">
                <a:latin typeface="Century Gothic" pitchFamily="34" charset="0"/>
              </a:rPr>
              <a:t>at </a:t>
            </a:r>
          </a:p>
          <a:p>
            <a:pPr algn="ctr"/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(6) </a:t>
            </a:r>
            <a:r>
              <a:rPr lang="en-US" altLang="ko-KR" sz="3600" b="1">
                <a:latin typeface="Century Gothic" pitchFamily="34" charset="0"/>
              </a:rPr>
              <a:t>. We drove for </a:t>
            </a:r>
            <a:endParaRPr lang="ko-KR" altLang="ko-KR" sz="3600" b="1">
              <a:latin typeface="Century Gothic" pitchFamily="34" charset="0"/>
            </a:endParaRPr>
          </a:p>
          <a:p>
            <a:pPr algn="ctr"/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 (7) </a:t>
            </a:r>
            <a:r>
              <a:rPr lang="en-US" altLang="ko-KR" sz="3600" b="1">
                <a:latin typeface="Century Gothic" pitchFamily="34" charset="0"/>
              </a:rPr>
              <a:t>hours. </a:t>
            </a:r>
          </a:p>
          <a:p>
            <a:pPr algn="ctr"/>
            <a:r>
              <a:rPr lang="en-US" altLang="ko-KR" sz="3600" b="1">
                <a:latin typeface="Century Gothic" pitchFamily="34" charset="0"/>
              </a:rPr>
              <a:t>It was a horrible drive. 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386104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solidFill>
                  <a:srgbClr val="006699"/>
                </a:solidFill>
              </a:rPr>
              <a:t>(5)</a:t>
            </a:r>
            <a:r>
              <a:rPr lang="ko-KR" altLang="ko-KR" sz="4000" b="1" dirty="0"/>
              <a:t>시에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(6)</a:t>
            </a:r>
            <a:r>
              <a:rPr lang="ko-KR" altLang="ko-KR" sz="4000" b="1" dirty="0"/>
              <a:t>에서 떠났어요</a:t>
            </a:r>
            <a:r>
              <a:rPr lang="en-US" altLang="ko-KR" sz="4000" b="1" dirty="0"/>
              <a:t>. </a:t>
            </a:r>
            <a:r>
              <a:rPr lang="en-US" altLang="ko-KR" sz="4000" b="1" dirty="0">
                <a:solidFill>
                  <a:srgbClr val="006699"/>
                </a:solidFill>
              </a:rPr>
              <a:t>(7) </a:t>
            </a:r>
            <a:r>
              <a:rPr lang="ko-KR" altLang="ko-KR" sz="4000" b="1" dirty="0"/>
              <a:t>시간 동안 운전을 했어요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끔찍한 드라이브이었어요</a:t>
            </a:r>
            <a:r>
              <a:rPr lang="en-US" altLang="ko-KR" sz="4000" b="1" dirty="0"/>
              <a:t>.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First, 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(8) </a:t>
            </a:r>
            <a:r>
              <a:rPr lang="en-US" altLang="ko-KR" sz="3600" b="1">
                <a:latin typeface="Century Gothic" pitchFamily="34" charset="0"/>
              </a:rPr>
              <a:t>was singing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(9) </a:t>
            </a:r>
            <a:r>
              <a:rPr lang="en-US" altLang="ko-KR" sz="3600" b="1">
                <a:latin typeface="Century Gothic" pitchFamily="34" charset="0"/>
              </a:rPr>
              <a:t>. Then 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(10) </a:t>
            </a:r>
            <a:r>
              <a:rPr lang="en-US" altLang="ko-KR" sz="3600" b="1">
                <a:latin typeface="Century Gothic" pitchFamily="34" charset="0"/>
              </a:rPr>
              <a:t>was eating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(11)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3789040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첫 번째</a:t>
            </a:r>
            <a:r>
              <a:rPr lang="en-US" altLang="ko-KR" sz="4000" b="1" dirty="0"/>
              <a:t>, </a:t>
            </a:r>
            <a:r>
              <a:rPr lang="en-US" altLang="ko-KR" sz="4000" b="1" dirty="0">
                <a:solidFill>
                  <a:srgbClr val="006699"/>
                </a:solidFill>
              </a:rPr>
              <a:t>(8)</a:t>
            </a:r>
            <a:r>
              <a:rPr lang="ko-KR" altLang="ko-KR" sz="4000" b="1" dirty="0"/>
              <a:t>는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(9) </a:t>
            </a:r>
            <a:r>
              <a:rPr lang="ko-KR" altLang="ko-KR" sz="4000" b="1" dirty="0"/>
              <a:t>노래를 불렀어요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그 다음에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(10)</a:t>
            </a:r>
            <a:r>
              <a:rPr lang="ko-KR" altLang="ko-KR" sz="4000" b="1" dirty="0"/>
              <a:t>는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(11)</a:t>
            </a:r>
            <a:r>
              <a:rPr lang="ko-KR" altLang="ko-KR" sz="4000" b="1" dirty="0"/>
              <a:t>을 먹고 있었어요</a:t>
            </a:r>
            <a:r>
              <a:rPr lang="en-US" altLang="ko-KR" sz="4000" b="1" dirty="0"/>
              <a:t>.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When we arrived at the hotel, it was full of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(12) </a:t>
            </a:r>
            <a:r>
              <a:rPr lang="en-US" altLang="ko-KR" sz="3600" b="1">
                <a:latin typeface="Century Gothic" pitchFamily="34" charset="0"/>
              </a:rPr>
              <a:t>. 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(13) </a:t>
            </a:r>
            <a:r>
              <a:rPr lang="en-US" altLang="ko-KR" sz="3600" b="1">
                <a:latin typeface="Century Gothic" pitchFamily="34" charset="0"/>
              </a:rPr>
              <a:t>scared them away with a/an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(14)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386104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호텔에 왔을 때 안에서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(12)</a:t>
            </a:r>
            <a:r>
              <a:rPr lang="en-US" altLang="ko-KR" sz="4000" b="1" dirty="0"/>
              <a:t> </a:t>
            </a:r>
            <a:r>
              <a:rPr lang="ko-KR" altLang="ko-KR" sz="4000" b="1" dirty="0"/>
              <a:t>많이 있었어요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(13)</a:t>
            </a:r>
            <a:r>
              <a:rPr lang="ko-KR" altLang="ko-KR" sz="4000" b="1" dirty="0"/>
              <a:t>은</a:t>
            </a:r>
            <a:r>
              <a:rPr lang="en-US" altLang="ko-KR" sz="4000" b="1" dirty="0"/>
              <a:t>/</a:t>
            </a:r>
            <a:r>
              <a:rPr lang="ko-KR" altLang="ko-KR" sz="4000" b="1" dirty="0"/>
              <a:t>는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(14)</a:t>
            </a:r>
            <a:r>
              <a:rPr lang="ko-KR" altLang="ko-KR" sz="4000" b="1" dirty="0"/>
              <a:t>하고 쯫아버렸어요</a:t>
            </a:r>
            <a:r>
              <a:rPr lang="en-US" altLang="ko-KR" sz="4000" b="1" dirty="0"/>
              <a:t>.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Next, we went to the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(15) </a:t>
            </a:r>
            <a:r>
              <a:rPr lang="en-US" altLang="ko-KR" sz="3600" b="1">
                <a:latin typeface="Century Gothic" pitchFamily="34" charset="0"/>
              </a:rPr>
              <a:t>Restaurant for dinner. We ate delicious food. But then I found a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(16) </a:t>
            </a:r>
            <a:r>
              <a:rPr lang="en-US" altLang="ko-KR" sz="3600" b="1">
                <a:latin typeface="Century Gothic" pitchFamily="34" charset="0"/>
              </a:rPr>
              <a:t>in 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(17)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386104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다음에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(15) </a:t>
            </a:r>
            <a:r>
              <a:rPr lang="ko-KR" altLang="ko-KR" sz="4000" b="1" dirty="0"/>
              <a:t>식당에 가서 저녁을 먹었어요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맛있는 음식 먹었어요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근데</a:t>
            </a:r>
            <a:r>
              <a:rPr lang="en-US" altLang="ko-KR" sz="4000" b="1" dirty="0"/>
              <a:t>, </a:t>
            </a:r>
            <a:r>
              <a:rPr lang="en-US" altLang="ko-KR" sz="4000" b="1" dirty="0">
                <a:solidFill>
                  <a:srgbClr val="006699"/>
                </a:solidFill>
              </a:rPr>
              <a:t>(16)</a:t>
            </a:r>
            <a:r>
              <a:rPr lang="ko-KR" altLang="ko-KR" sz="4000" b="1" dirty="0"/>
              <a:t>에서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(17) </a:t>
            </a:r>
            <a:r>
              <a:rPr lang="ko-KR" altLang="ko-KR" sz="4000" b="1" dirty="0"/>
              <a:t>찾았어요</a:t>
            </a:r>
            <a:r>
              <a:rPr lang="en-US" altLang="ko-KR" sz="4000" b="1" dirty="0"/>
              <a:t>. 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Next, we went to the </a:t>
            </a:r>
          </a:p>
          <a:p>
            <a:pPr algn="ctr"/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(18) </a:t>
            </a:r>
            <a:r>
              <a:rPr lang="en-US" altLang="ko-KR" sz="3600" b="1">
                <a:latin typeface="Century Gothic" pitchFamily="34" charset="0"/>
              </a:rPr>
              <a:t>river. </a:t>
            </a:r>
          </a:p>
          <a:p>
            <a:pPr algn="ctr"/>
            <a:r>
              <a:rPr lang="en-US" altLang="ko-KR" sz="3600" b="1">
                <a:latin typeface="Century Gothic" pitchFamily="34" charset="0"/>
              </a:rPr>
              <a:t>We rode in a boat that looked like </a:t>
            </a:r>
          </a:p>
          <a:p>
            <a:pPr algn="ctr"/>
            <a:r>
              <a:rPr lang="en-US" altLang="ko-KR" sz="3600" b="1">
                <a:latin typeface="Century Gothic" pitchFamily="34" charset="0"/>
              </a:rPr>
              <a:t>a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(19)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3861048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/>
              <a:t>다음에</a:t>
            </a:r>
            <a:r>
              <a:rPr lang="en-US" altLang="ko-KR" sz="4000" b="1"/>
              <a:t> </a:t>
            </a:r>
            <a:r>
              <a:rPr lang="en-US" altLang="ko-KR" sz="4000" b="1">
                <a:solidFill>
                  <a:srgbClr val="006699"/>
                </a:solidFill>
              </a:rPr>
              <a:t>(18) </a:t>
            </a:r>
            <a:r>
              <a:rPr lang="ko-KR" altLang="ko-KR" sz="4000" b="1"/>
              <a:t>강에 갔어요</a:t>
            </a:r>
            <a:r>
              <a:rPr lang="en-US" altLang="ko-KR" sz="4000" b="1"/>
              <a:t>. </a:t>
            </a:r>
            <a:r>
              <a:rPr lang="en-US" altLang="ko-KR" sz="4000" b="1">
                <a:solidFill>
                  <a:srgbClr val="006699"/>
                </a:solidFill>
              </a:rPr>
              <a:t>(19) </a:t>
            </a:r>
            <a:r>
              <a:rPr lang="ko-KR" altLang="ko-KR" sz="4000" b="1"/>
              <a:t>처럼 보이는 배를 탔어요</a:t>
            </a:r>
            <a:r>
              <a:rPr lang="en-US" altLang="ko-KR" sz="4000" b="1"/>
              <a:t>. </a:t>
            </a:r>
            <a:endParaRPr lang="ko-KR" altLang="en-US" sz="4000" b="1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47667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Suddenly, I saw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(20): </a:t>
            </a:r>
            <a:r>
              <a:rPr lang="en-US" altLang="ko-KR" sz="3600" b="1">
                <a:latin typeface="Century Gothic" pitchFamily="34" charset="0"/>
              </a:rPr>
              <a:t>my favorite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(21) </a:t>
            </a:r>
            <a:r>
              <a:rPr lang="en-US" altLang="ko-KR" sz="3600" b="1">
                <a:latin typeface="Century Gothic" pitchFamily="34" charset="0"/>
              </a:rPr>
              <a:t>. I was so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(22) </a:t>
            </a:r>
            <a:r>
              <a:rPr lang="en-US" altLang="ko-KR" sz="3600" b="1">
                <a:latin typeface="Century Gothic" pitchFamily="34" charset="0"/>
              </a:rPr>
              <a:t>that I hid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(23) </a:t>
            </a:r>
            <a:r>
              <a:rPr lang="en-US" altLang="ko-KR" sz="3600" b="1">
                <a:latin typeface="Century Gothic" pitchFamily="34" charset="0"/>
              </a:rPr>
              <a:t>my </a:t>
            </a:r>
            <a:r>
              <a:rPr lang="en-US" altLang="ko-KR" sz="3600" b="1">
                <a:solidFill>
                  <a:srgbClr val="006699"/>
                </a:solidFill>
                <a:latin typeface="Century Gothic" pitchFamily="34" charset="0"/>
              </a:rPr>
              <a:t>(24) </a:t>
            </a:r>
            <a:r>
              <a:rPr lang="en-US" altLang="ko-KR" sz="3600" b="1">
                <a:latin typeface="Century Gothic" pitchFamily="34" charset="0"/>
              </a:rPr>
              <a:t>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386104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/>
              <a:t>갑자기</a:t>
            </a:r>
            <a:r>
              <a:rPr lang="en-US" altLang="ko-KR" sz="4000" b="1"/>
              <a:t>, </a:t>
            </a:r>
            <a:r>
              <a:rPr lang="en-US" altLang="ko-KR" sz="4000" b="1">
                <a:solidFill>
                  <a:srgbClr val="006699"/>
                </a:solidFill>
              </a:rPr>
              <a:t>(20) </a:t>
            </a:r>
            <a:r>
              <a:rPr lang="ko-KR" altLang="ko-KR" sz="4000" b="1"/>
              <a:t>봤어요</a:t>
            </a:r>
            <a:r>
              <a:rPr lang="en-US" altLang="ko-KR" sz="4000" b="1"/>
              <a:t>: </a:t>
            </a:r>
            <a:r>
              <a:rPr lang="ko-KR" altLang="ko-KR" sz="4000" b="1"/>
              <a:t>제일 좋아하는</a:t>
            </a:r>
            <a:r>
              <a:rPr lang="en-US" altLang="ko-KR" sz="4000" b="1"/>
              <a:t> </a:t>
            </a:r>
            <a:r>
              <a:rPr lang="en-US" altLang="ko-KR" sz="4000" b="1">
                <a:solidFill>
                  <a:srgbClr val="006699"/>
                </a:solidFill>
              </a:rPr>
              <a:t>(21). </a:t>
            </a:r>
            <a:r>
              <a:rPr lang="ko-KR" altLang="ko-KR" sz="4000" b="1"/>
              <a:t>제가 너무</a:t>
            </a:r>
            <a:r>
              <a:rPr lang="en-US" altLang="ko-KR" sz="4000" b="1"/>
              <a:t> </a:t>
            </a:r>
            <a:r>
              <a:rPr lang="en-US" altLang="ko-KR" sz="4000" b="1">
                <a:solidFill>
                  <a:srgbClr val="006699"/>
                </a:solidFill>
              </a:rPr>
              <a:t>(22)</a:t>
            </a:r>
            <a:r>
              <a:rPr lang="ko-KR" altLang="ko-KR" sz="4000" b="1"/>
              <a:t>서</a:t>
            </a:r>
            <a:r>
              <a:rPr lang="en-US" altLang="ko-KR" sz="4000" b="1"/>
              <a:t> </a:t>
            </a:r>
            <a:r>
              <a:rPr lang="en-US" altLang="ko-KR" sz="4000" b="1">
                <a:solidFill>
                  <a:srgbClr val="006699"/>
                </a:solidFill>
              </a:rPr>
              <a:t>(23) (24)</a:t>
            </a:r>
            <a:r>
              <a:rPr lang="ko-KR" altLang="ko-KR" sz="4000" b="1"/>
              <a:t>에 숨었어요</a:t>
            </a:r>
            <a:r>
              <a:rPr lang="en-US" altLang="ko-KR" sz="4000" b="1"/>
              <a:t>.</a:t>
            </a:r>
            <a:endParaRPr lang="ko-KR" altLang="en-US" sz="4000" b="1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043608" y="76470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>
                <a:latin typeface="Century Gothic" pitchFamily="34" charset="0"/>
              </a:rPr>
              <a:t>My </a:t>
            </a:r>
            <a:r>
              <a:rPr lang="en-US" altLang="ko-KR" sz="3600" b="1" smtClean="0">
                <a:solidFill>
                  <a:srgbClr val="006699"/>
                </a:solidFill>
                <a:latin typeface="Century Gothic" pitchFamily="34" charset="0"/>
              </a:rPr>
              <a:t>(25) </a:t>
            </a:r>
            <a:r>
              <a:rPr lang="en-US" altLang="ko-KR" sz="3600" b="1">
                <a:latin typeface="Century Gothic" pitchFamily="34" charset="0"/>
              </a:rPr>
              <a:t>saw him/her too. We all took a picture together.</a:t>
            </a:r>
            <a:endParaRPr lang="ko-KR" altLang="en-US" sz="3600" b="1">
              <a:latin typeface="Century Gothic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3608" y="4221088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ko-KR" sz="4000" b="1" dirty="0"/>
              <a:t>제</a:t>
            </a:r>
            <a:r>
              <a:rPr lang="en-US" altLang="ko-KR" sz="4000" b="1" dirty="0"/>
              <a:t> </a:t>
            </a:r>
            <a:r>
              <a:rPr lang="en-US" altLang="ko-KR" sz="4000" b="1" dirty="0">
                <a:solidFill>
                  <a:srgbClr val="006699"/>
                </a:solidFill>
              </a:rPr>
              <a:t>(25)</a:t>
            </a:r>
            <a:r>
              <a:rPr lang="ko-KR" altLang="ko-KR" sz="4000" b="1" dirty="0"/>
              <a:t>도 그</a:t>
            </a:r>
            <a:r>
              <a:rPr lang="en-US" altLang="ko-KR" sz="4000" b="1" dirty="0"/>
              <a:t>/</a:t>
            </a:r>
            <a:r>
              <a:rPr lang="ko-KR" altLang="ko-KR" sz="4000" b="1" dirty="0"/>
              <a:t>그녀는 봤어요</a:t>
            </a:r>
            <a:r>
              <a:rPr lang="en-US" altLang="ko-KR" sz="4000" b="1" dirty="0"/>
              <a:t>. </a:t>
            </a:r>
            <a:r>
              <a:rPr lang="ko-KR" altLang="ko-KR" sz="4000" b="1" dirty="0"/>
              <a:t>우리는 같이 사진을 찍었어요</a:t>
            </a:r>
            <a:r>
              <a:rPr lang="en-US" altLang="ko-KR" sz="4000" b="1" dirty="0"/>
              <a:t>. </a:t>
            </a:r>
            <a:endParaRPr lang="ko-KR" altLang="en-US" sz="4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457</Words>
  <Application>Microsoft Office PowerPoint</Application>
  <PresentationFormat>화면 슬라이드 쇼(4:3)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7</cp:revision>
  <dcterms:created xsi:type="dcterms:W3CDTF">2016-09-20T07:10:58Z</dcterms:created>
  <dcterms:modified xsi:type="dcterms:W3CDTF">2016-10-11T04:47:31Z</dcterms:modified>
</cp:coreProperties>
</file>