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7" r:id="rId5"/>
    <p:sldId id="275" r:id="rId6"/>
    <p:sldId id="276" r:id="rId7"/>
    <p:sldId id="283" r:id="rId8"/>
    <p:sldId id="280" r:id="rId9"/>
    <p:sldId id="282" r:id="rId10"/>
    <p:sldId id="262" r:id="rId11"/>
    <p:sldId id="274" r:id="rId12"/>
    <p:sldId id="270" r:id="rId13"/>
    <p:sldId id="267" r:id="rId14"/>
    <p:sldId id="284" r:id="rId15"/>
    <p:sldId id="281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49D4-F219-4214-90BE-F0055BFE2887}" type="datetimeFigureOut">
              <a:rPr lang="ko-KR" altLang="en-US" smtClean="0"/>
              <a:pPr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8495-3055-4181-886D-4CD7286003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91440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Pumpkins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Many people go to farms and buy pumpkins. 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5" name="그림 4" descr="pumpkin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16428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068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Pumpkins are used to make jack-o-lanterns. 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6" name="그림 5" descr="jack o lan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2988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Americans love pumpkin pie and pumpkin spice coffee.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10" name="그림 9" descr="ps latte 2.jpg"/>
          <p:cNvPicPr>
            <a:picLocks noChangeAspect="1"/>
          </p:cNvPicPr>
          <p:nvPr/>
        </p:nvPicPr>
        <p:blipFill>
          <a:blip r:embed="rId2" cstate="print"/>
          <a:srcRect l="52500"/>
          <a:stretch>
            <a:fillRect/>
          </a:stretch>
        </p:blipFill>
        <p:spPr>
          <a:xfrm>
            <a:off x="4788024" y="1628800"/>
            <a:ext cx="3591400" cy="4536504"/>
          </a:xfrm>
          <a:prstGeom prst="rect">
            <a:avLst/>
          </a:prstGeom>
        </p:spPr>
      </p:pic>
      <p:pic>
        <p:nvPicPr>
          <p:cNvPr id="11" name="그림 10" descr="pumpkin 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3744416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Halloween movies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05273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1. Hocus Pocus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12" name="그림 11" descr="hocus p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60232" cy="47512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2. Casper the Friendly Ghost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5" name="그림 4" descr="cas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056784" cy="56431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1640" y="18864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3. Ghostbusters</a:t>
            </a:r>
          </a:p>
          <a:p>
            <a:pPr algn="ctr"/>
            <a:r>
              <a:rPr lang="en-US" altLang="ko-KR" sz="2800" i="1">
                <a:solidFill>
                  <a:schemeClr val="bg1"/>
                </a:solidFill>
              </a:rPr>
              <a:t>Ghostbusters</a:t>
            </a:r>
            <a:r>
              <a:rPr lang="en-US" altLang="ko-KR" sz="2800">
                <a:solidFill>
                  <a:schemeClr val="bg1"/>
                </a:solidFill>
              </a:rPr>
              <a:t> is about catching ghosts.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3" name="그림 2" descr="ghostbu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1038" y="1124744"/>
            <a:ext cx="934503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>
                <a:latin typeface="Feast of Flesh BB" pitchFamily="34" charset="0"/>
              </a:rPr>
              <a:t>Game Time!</a:t>
            </a:r>
            <a:endParaRPr lang="ko-KR" altLang="en-US" sz="7200">
              <a:latin typeface="Feast of Flesh BB" pitchFamily="34" charset="0"/>
            </a:endParaRPr>
          </a:p>
        </p:txBody>
      </p:sp>
      <p:pic>
        <p:nvPicPr>
          <p:cNvPr id="5" name="그림 4" descr="ghostbust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394623" cy="5456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october.gif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1187624" y="1196752"/>
            <a:ext cx="7243152" cy="5387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Halloween is October 31st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123728" y="5661248"/>
            <a:ext cx="1224136" cy="10801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Costumes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People in America wear costumes for Halloween.</a:t>
            </a:r>
          </a:p>
        </p:txBody>
      </p:sp>
      <p:pic>
        <p:nvPicPr>
          <p:cNvPr id="6" name="그림 5" descr="cost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36912"/>
            <a:ext cx="5550414" cy="3660323"/>
          </a:xfrm>
          <a:prstGeom prst="rect">
            <a:avLst/>
          </a:prstGeom>
        </p:spPr>
      </p:pic>
      <p:pic>
        <p:nvPicPr>
          <p:cNvPr id="7" name="그림 6" descr="cos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336793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772816"/>
            <a:ext cx="66247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*Insert a picture of yourself as a kid dressed up for Halloween.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ids and can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505002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CANDY!!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If kids visit someone’s house and say “trick or treat” they get candy. 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5" name="그림 4" descr="trick or tr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571597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</a:rPr>
              <a:t>Candy corn is a popular fall candy. </a:t>
            </a:r>
            <a:endParaRPr lang="ko-KR" altLang="en-US" sz="3200">
              <a:solidFill>
                <a:schemeClr val="bg1"/>
              </a:solidFill>
            </a:endParaRPr>
          </a:p>
        </p:txBody>
      </p:sp>
      <p:pic>
        <p:nvPicPr>
          <p:cNvPr id="4" name="그림 3" descr="candy co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08767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Halloween stories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1. The Headless Horseman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5" name="그림 4" descr="horseman.jpg"/>
          <p:cNvPicPr>
            <a:picLocks noChangeAspect="1"/>
          </p:cNvPicPr>
          <p:nvPr/>
        </p:nvPicPr>
        <p:blipFill>
          <a:blip r:embed="rId2" cstate="print"/>
          <a:srcRect l="6204" t="8223" r="2803" b="4772"/>
          <a:stretch>
            <a:fillRect/>
          </a:stretch>
        </p:blipFill>
        <p:spPr>
          <a:xfrm>
            <a:off x="1331640" y="1700808"/>
            <a:ext cx="633670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2. Casper the Friendly Ghost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5" name="그림 4" descr="cas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056784" cy="56431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Halloween songs</a:t>
            </a:r>
            <a:endParaRPr lang="ko-KR" altLang="en-US" sz="5400">
              <a:solidFill>
                <a:schemeClr val="accent6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/>
                </a:solidFill>
              </a:rPr>
              <a:t>Thriller is a popular Halloween song. Michael Jackson sings it. </a:t>
            </a:r>
            <a:endParaRPr lang="ko-KR" altLang="en-US" sz="2800">
              <a:solidFill>
                <a:schemeClr val="bg1"/>
              </a:solidFill>
            </a:endParaRPr>
          </a:p>
        </p:txBody>
      </p:sp>
      <p:pic>
        <p:nvPicPr>
          <p:cNvPr id="5" name="그림 4" descr="thriller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352928" cy="4706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130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Feast of Flesh BB</vt:lpstr>
      <vt:lpstr>맑은 고딕</vt:lpstr>
      <vt:lpstr>Arial</vt:lpstr>
      <vt:lpstr>Rockwell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BECKY</cp:lastModifiedBy>
  <cp:revision>33</cp:revision>
  <dcterms:created xsi:type="dcterms:W3CDTF">2015-10-21T23:32:59Z</dcterms:created>
  <dcterms:modified xsi:type="dcterms:W3CDTF">2016-10-19T13:09:48Z</dcterms:modified>
</cp:coreProperties>
</file>