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0" r:id="rId6"/>
    <p:sldId id="263" r:id="rId7"/>
    <p:sldId id="268" r:id="rId8"/>
    <p:sldId id="272" r:id="rId9"/>
    <p:sldId id="269" r:id="rId10"/>
    <p:sldId id="266" r:id="rId11"/>
    <p:sldId id="261" r:id="rId12"/>
    <p:sldId id="265" r:id="rId13"/>
    <p:sldId id="273" r:id="rId14"/>
    <p:sldId id="267" r:id="rId15"/>
    <p:sldId id="271" r:id="rId16"/>
    <p:sldId id="270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94DC1-7227-4DC0-AFB6-75711491B273}" type="datetimeFigureOut">
              <a:rPr lang="ko-KR" altLang="en-US" smtClean="0"/>
              <a:pPr/>
              <a:t>2016-10-19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7985-BA40-49E1-866B-87CCDA0A62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ghostbuster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4623" y="0"/>
            <a:ext cx="10801200" cy="5400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252536" y="5085184"/>
            <a:ext cx="9649072" cy="1772816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51520" y="5254688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00FF00"/>
                </a:solidFill>
                <a:latin typeface="Postino Std" panose="02060803030405020204" pitchFamily="18" charset="0"/>
                <a:ea typeface="Rix백곰 M" pitchFamily="18" charset="-127"/>
              </a:rPr>
              <a:t>GHOSTBUSTERS</a:t>
            </a:r>
            <a:endParaRPr lang="ko-KR" altLang="en-US" sz="5400" dirty="0">
              <a:solidFill>
                <a:srgbClr val="00FF00"/>
              </a:solidFill>
              <a:latin typeface="Postino Std" panose="02060803030405020204" pitchFamily="18" charset="0"/>
              <a:ea typeface="Rix백곰 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608591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Candara" pitchFamily="34" charset="0"/>
              </a:rPr>
              <a:t>Card Game</a:t>
            </a:r>
            <a:endParaRPr lang="ko-KR" alt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포인트가 7개인 별 12"/>
          <p:cNvSpPr/>
          <p:nvPr/>
        </p:nvSpPr>
        <p:spPr>
          <a:xfrm>
            <a:off x="0" y="1916832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476672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Who sings “Thriller?”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Michael Jackson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251520" y="292494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Michael Phelps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251520" y="386104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EXO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251520" y="479715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Maroon 5</a:t>
            </a:r>
            <a:endParaRPr lang="ko-KR" altLang="en-US" sz="4400" b="1"/>
          </a:p>
        </p:txBody>
      </p:sp>
      <p:pic>
        <p:nvPicPr>
          <p:cNvPr id="8" name="그림 7" descr="michael j.png"/>
          <p:cNvPicPr>
            <a:picLocks noChangeAspect="1"/>
          </p:cNvPicPr>
          <p:nvPr/>
        </p:nvPicPr>
        <p:blipFill>
          <a:blip r:embed="rId2" cstate="print"/>
          <a:srcRect l="6552" r="12345"/>
          <a:stretch>
            <a:fillRect/>
          </a:stretch>
        </p:blipFill>
        <p:spPr>
          <a:xfrm>
            <a:off x="5796136" y="1340768"/>
            <a:ext cx="1800201" cy="1641362"/>
          </a:xfrm>
          <a:prstGeom prst="rect">
            <a:avLst/>
          </a:prstGeom>
        </p:spPr>
      </p:pic>
      <p:pic>
        <p:nvPicPr>
          <p:cNvPr id="10" name="그림 9" descr="michael phelps.jpg"/>
          <p:cNvPicPr>
            <a:picLocks noChangeAspect="1"/>
          </p:cNvPicPr>
          <p:nvPr/>
        </p:nvPicPr>
        <p:blipFill>
          <a:blip r:embed="rId3" cstate="print"/>
          <a:srcRect l="22281" r="16400"/>
          <a:stretch>
            <a:fillRect/>
          </a:stretch>
        </p:blipFill>
        <p:spPr>
          <a:xfrm>
            <a:off x="6732240" y="3068960"/>
            <a:ext cx="1963400" cy="1800200"/>
          </a:xfrm>
          <a:prstGeom prst="rect">
            <a:avLst/>
          </a:prstGeom>
        </p:spPr>
      </p:pic>
      <p:pic>
        <p:nvPicPr>
          <p:cNvPr id="11" name="그림 10" descr="ex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221088"/>
            <a:ext cx="2479216" cy="1728192"/>
          </a:xfrm>
          <a:prstGeom prst="rect">
            <a:avLst/>
          </a:prstGeom>
        </p:spPr>
      </p:pic>
      <p:pic>
        <p:nvPicPr>
          <p:cNvPr id="12" name="그림 11" descr="maroon 5.png"/>
          <p:cNvPicPr>
            <a:picLocks noChangeAspect="1"/>
          </p:cNvPicPr>
          <p:nvPr/>
        </p:nvPicPr>
        <p:blipFill>
          <a:blip r:embed="rId5" cstate="print"/>
          <a:srcRect l="4770" t="18500" r="4770"/>
          <a:stretch>
            <a:fillRect/>
          </a:stretch>
        </p:blipFill>
        <p:spPr>
          <a:xfrm>
            <a:off x="7020272" y="5013176"/>
            <a:ext cx="2016224" cy="1676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포인트가 7개인 별 8"/>
          <p:cNvSpPr/>
          <p:nvPr/>
        </p:nvSpPr>
        <p:spPr>
          <a:xfrm>
            <a:off x="5148064" y="4653136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332656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are these?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797152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Jill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1187624" y="5733256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John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5364088" y="4725144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Jack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5364088" y="5733256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Jesus</a:t>
            </a:r>
            <a:endParaRPr lang="ko-KR" altLang="en-US" sz="4400" b="1"/>
          </a:p>
        </p:txBody>
      </p:sp>
      <p:pic>
        <p:nvPicPr>
          <p:cNvPr id="8" name="그림 7" descr="carving.jpg"/>
          <p:cNvPicPr>
            <a:picLocks noChangeAspect="1"/>
          </p:cNvPicPr>
          <p:nvPr/>
        </p:nvPicPr>
        <p:blipFill>
          <a:blip r:embed="rId2" cstate="print"/>
          <a:srcRect t="14069" b="19105"/>
          <a:stretch>
            <a:fillRect/>
          </a:stretch>
        </p:blipFill>
        <p:spPr>
          <a:xfrm>
            <a:off x="1331640" y="1988840"/>
            <a:ext cx="6372200" cy="2736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664" y="1052736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__________ -o- lanterns</a:t>
            </a:r>
            <a:endParaRPr lang="ko-KR" alt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포인트가 7개인 별 7"/>
          <p:cNvSpPr/>
          <p:nvPr/>
        </p:nvSpPr>
        <p:spPr>
          <a:xfrm>
            <a:off x="3419872" y="4653136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476672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is a popular fall coffee flavor?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191683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sugar and spice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3635896" y="2852936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caramel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3635896" y="378904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apple pie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3635896" y="472514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pumpkin spice</a:t>
            </a:r>
            <a:endParaRPr lang="ko-KR" altLang="en-US" sz="4400" b="1"/>
          </a:p>
        </p:txBody>
      </p:sp>
      <p:pic>
        <p:nvPicPr>
          <p:cNvPr id="9" name="그림 8" descr="ps latte 2.jpg"/>
          <p:cNvPicPr>
            <a:picLocks noChangeAspect="1"/>
          </p:cNvPicPr>
          <p:nvPr/>
        </p:nvPicPr>
        <p:blipFill>
          <a:blip r:embed="rId2" cstate="print"/>
          <a:srcRect l="52500"/>
          <a:stretch>
            <a:fillRect/>
          </a:stretch>
        </p:blipFill>
        <p:spPr>
          <a:xfrm>
            <a:off x="251520" y="1772816"/>
            <a:ext cx="3180352" cy="4017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포인트가 7개인 별 9"/>
          <p:cNvSpPr/>
          <p:nvPr/>
        </p:nvSpPr>
        <p:spPr>
          <a:xfrm>
            <a:off x="1403648" y="2636912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476672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are the missing letters?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412776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>
                <a:solidFill>
                  <a:schemeClr val="bg1"/>
                </a:solidFill>
              </a:rPr>
              <a:t>__ u __ p __ in</a:t>
            </a:r>
            <a:endParaRPr lang="ko-KR" altLang="en-US" sz="5400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573016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p, s, y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1619672" y="450912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p, r, l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1619672" y="54452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p, n, k</a:t>
            </a:r>
            <a:endParaRPr lang="ko-KR" altLang="en-US" sz="4400" b="1"/>
          </a:p>
        </p:txBody>
      </p:sp>
      <p:sp>
        <p:nvSpPr>
          <p:cNvPr id="8" name="TextBox 7"/>
          <p:cNvSpPr txBox="1"/>
          <p:nvPr/>
        </p:nvSpPr>
        <p:spPr>
          <a:xfrm>
            <a:off x="1619672" y="270892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p, m, k</a:t>
            </a:r>
            <a:endParaRPr lang="ko-KR" alt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포인트가 7개인 별 6"/>
          <p:cNvSpPr/>
          <p:nvPr/>
        </p:nvSpPr>
        <p:spPr>
          <a:xfrm>
            <a:off x="323528" y="3789040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404664"/>
            <a:ext cx="7344816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Which one is NOT a popular Halloween movie?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98884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Casper the Friendly Ghost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539552" y="292494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Ghostbusters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539552" y="386104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Zombies of New York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539552" y="479715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Hocus Pocus</a:t>
            </a:r>
            <a:endParaRPr lang="ko-KR" alt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포인트가 7개인 별 6"/>
          <p:cNvSpPr/>
          <p:nvPr/>
        </p:nvSpPr>
        <p:spPr>
          <a:xfrm>
            <a:off x="899592" y="4653136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83568" y="620688"/>
            <a:ext cx="777686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is the movie </a:t>
            </a:r>
            <a:r>
              <a:rPr lang="en-US" altLang="ko-KR" sz="3600" i="1">
                <a:latin typeface="Candara" pitchFamily="34" charset="0"/>
              </a:rPr>
              <a:t>Ghostbusters </a:t>
            </a:r>
            <a:r>
              <a:rPr lang="en-US" altLang="ko-KR" sz="3600">
                <a:latin typeface="Candara" pitchFamily="34" charset="0"/>
              </a:rPr>
              <a:t>about?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91683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catching zombies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1115616" y="2852936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catching a cold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1115616" y="3789040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catching bad teachers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1115616" y="472514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catching ghosts</a:t>
            </a:r>
            <a:endParaRPr lang="ko-KR" alt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780" y="5517232"/>
            <a:ext cx="874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chemeClr val="bg1"/>
                </a:solidFill>
                <a:latin typeface="Jokerman" panose="04090605060D06020702" pitchFamily="82" charset="0"/>
              </a:rPr>
              <a:t>Happy Halloween!</a:t>
            </a:r>
            <a:endParaRPr lang="ko-KR" altLang="en-US" sz="7200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  <p:pic>
        <p:nvPicPr>
          <p:cNvPr id="4" name="그림 3" descr="dancing pumpk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60648"/>
            <a:ext cx="6264696" cy="51140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7344816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>
                <a:latin typeface="Candara" pitchFamily="34" charset="0"/>
              </a:rPr>
              <a:t>If you answer the question correctly, you can choose a card for your team. </a:t>
            </a:r>
            <a:endParaRPr lang="ko-KR" altLang="en-US" sz="3200">
              <a:latin typeface="Candara" pitchFamily="34" charset="0"/>
            </a:endParaRPr>
          </a:p>
        </p:txBody>
      </p:sp>
      <p:pic>
        <p:nvPicPr>
          <p:cNvPr id="3" name="그림 2" descr="pumpk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1332547" cy="1224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198884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/>
              <a:t>= 0 points </a:t>
            </a:r>
            <a:endParaRPr lang="ko-KR" altLang="en-US" sz="3600" b="1"/>
          </a:p>
        </p:txBody>
      </p:sp>
      <p:pic>
        <p:nvPicPr>
          <p:cNvPr id="5" name="그림 4" descr="wit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1287587" cy="1281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198884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/>
              <a:t>= 2 points </a:t>
            </a:r>
            <a:endParaRPr lang="ko-KR" altLang="en-US" sz="3600" b="1"/>
          </a:p>
        </p:txBody>
      </p:sp>
      <p:pic>
        <p:nvPicPr>
          <p:cNvPr id="7" name="그림 6" descr="vampi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140968"/>
            <a:ext cx="1259582" cy="1525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37170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/>
              <a:t>= 4 points </a:t>
            </a:r>
            <a:endParaRPr lang="ko-KR" altLang="en-US" sz="3600" b="1"/>
          </a:p>
        </p:txBody>
      </p:sp>
      <p:pic>
        <p:nvPicPr>
          <p:cNvPr id="9" name="그림 8" descr="zomb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284984"/>
            <a:ext cx="1251499" cy="1584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37170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/>
              <a:t>= 10 points </a:t>
            </a:r>
            <a:endParaRPr lang="ko-KR" altLang="en-US" sz="3600" b="1"/>
          </a:p>
        </p:txBody>
      </p:sp>
      <p:pic>
        <p:nvPicPr>
          <p:cNvPr id="11" name="그림 10" descr="ghostbusters 2.jpg"/>
          <p:cNvPicPr>
            <a:picLocks noChangeAspect="1"/>
          </p:cNvPicPr>
          <p:nvPr/>
        </p:nvPicPr>
        <p:blipFill>
          <a:blip r:embed="rId6" cstate="print"/>
          <a:srcRect l="23225" r="27163" b="20600"/>
          <a:stretch>
            <a:fillRect/>
          </a:stretch>
        </p:blipFill>
        <p:spPr>
          <a:xfrm>
            <a:off x="1907704" y="4941168"/>
            <a:ext cx="1944216" cy="1750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920" y="5589240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= 20 points </a:t>
            </a:r>
            <a:endParaRPr lang="ko-KR" altLang="en-US" sz="4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When is Halloween? </a:t>
            </a:r>
            <a:endParaRPr lang="ko-KR" altLang="en-US" sz="3600">
              <a:latin typeface="Candara" pitchFamily="34" charset="0"/>
            </a:endParaRPr>
          </a:p>
        </p:txBody>
      </p:sp>
      <p:pic>
        <p:nvPicPr>
          <p:cNvPr id="9" name="그림 8" descr="october.gif"/>
          <p:cNvPicPr>
            <a:picLocks noChangeAspect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>
          <a:xfrm>
            <a:off x="1403648" y="1484784"/>
            <a:ext cx="6451064" cy="4798363"/>
          </a:xfrm>
          <a:prstGeom prst="rect">
            <a:avLst/>
          </a:prstGeom>
        </p:spPr>
      </p:pic>
      <p:sp>
        <p:nvSpPr>
          <p:cNvPr id="4" name="포인트가 7개인 별 3"/>
          <p:cNvSpPr/>
          <p:nvPr/>
        </p:nvSpPr>
        <p:spPr>
          <a:xfrm>
            <a:off x="2123728" y="5445224"/>
            <a:ext cx="1224136" cy="1080120"/>
          </a:xfrm>
          <a:prstGeom prst="star7">
            <a:avLst/>
          </a:prstGeom>
          <a:solidFill>
            <a:srgbClr val="00FF00">
              <a:alpha val="46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포인트가 7개인 별 8"/>
          <p:cNvSpPr/>
          <p:nvPr/>
        </p:nvSpPr>
        <p:spPr>
          <a:xfrm>
            <a:off x="827584" y="3933056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620688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do people wear for Halloween?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132856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transformers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1043608" y="306896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ghostbusters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1043608" y="400506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/>
              <a:t>C. costumes</a:t>
            </a:r>
            <a:endParaRPr lang="ko-KR" alt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494116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swag</a:t>
            </a:r>
            <a:endParaRPr lang="ko-KR" altLang="en-US" sz="4400" b="1"/>
          </a:p>
        </p:txBody>
      </p:sp>
      <p:pic>
        <p:nvPicPr>
          <p:cNvPr id="8" name="그림 7" descr="cowboy costume.jpg"/>
          <p:cNvPicPr>
            <a:picLocks noChangeAspect="1"/>
          </p:cNvPicPr>
          <p:nvPr/>
        </p:nvPicPr>
        <p:blipFill>
          <a:blip r:embed="rId2" cstate="print"/>
          <a:srcRect l="19355" r="17742"/>
          <a:stretch>
            <a:fillRect/>
          </a:stretch>
        </p:blipFill>
        <p:spPr>
          <a:xfrm>
            <a:off x="5868144" y="1988840"/>
            <a:ext cx="2808312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포인트가 7개인 별 7"/>
          <p:cNvSpPr/>
          <p:nvPr/>
        </p:nvSpPr>
        <p:spPr>
          <a:xfrm>
            <a:off x="4283968" y="2060848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404664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is a popular Halloween food?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2132856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candy corn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4499992" y="306896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bulgogi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4499992" y="400506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sweet corn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4499992" y="494116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ice cream</a:t>
            </a:r>
            <a:endParaRPr lang="ko-KR" altLang="en-US" sz="4400" b="1"/>
          </a:p>
        </p:txBody>
      </p:sp>
      <p:pic>
        <p:nvPicPr>
          <p:cNvPr id="9" name="그림 8" descr="kids and can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3871934" cy="493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포인트가 7개인 별 8"/>
          <p:cNvSpPr/>
          <p:nvPr/>
        </p:nvSpPr>
        <p:spPr>
          <a:xfrm>
            <a:off x="2915816" y="3717032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620688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do kids say to get candy?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191683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/>
              <a:t>A. Give me the candy.</a:t>
            </a:r>
            <a:endParaRPr lang="ko-KR" alt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2852936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Nice to meet you.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3131840" y="378904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Trick or treat.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3131840" y="472514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Hi, my name is ---. </a:t>
            </a:r>
            <a:endParaRPr lang="ko-KR" altLang="en-US" sz="4400" b="1"/>
          </a:p>
        </p:txBody>
      </p:sp>
      <p:pic>
        <p:nvPicPr>
          <p:cNvPr id="8" name="그림 7" descr="trick or tre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2771800" cy="346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포인트가 7개인 별 10"/>
          <p:cNvSpPr/>
          <p:nvPr/>
        </p:nvSpPr>
        <p:spPr>
          <a:xfrm>
            <a:off x="971600" y="5661248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188640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is this?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013176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mailman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1187624" y="5733256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horseman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5364088" y="5013176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farmer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5364088" y="5733256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horse</a:t>
            </a:r>
            <a:endParaRPr lang="ko-KR" altLang="en-US" sz="4400" b="1"/>
          </a:p>
        </p:txBody>
      </p:sp>
      <p:sp>
        <p:nvSpPr>
          <p:cNvPr id="10" name="TextBox 9"/>
          <p:cNvSpPr txBox="1"/>
          <p:nvPr/>
        </p:nvSpPr>
        <p:spPr>
          <a:xfrm>
            <a:off x="1043608" y="908720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/>
              <a:t>The headless ____________</a:t>
            </a:r>
            <a:endParaRPr lang="ko-KR" altLang="en-US" sz="4400" b="1"/>
          </a:p>
        </p:txBody>
      </p:sp>
      <p:pic>
        <p:nvPicPr>
          <p:cNvPr id="9" name="그림 8" descr="horseman.jpg"/>
          <p:cNvPicPr>
            <a:picLocks noChangeAspect="1"/>
          </p:cNvPicPr>
          <p:nvPr/>
        </p:nvPicPr>
        <p:blipFill>
          <a:blip r:embed="rId2" cstate="print"/>
          <a:srcRect l="2232" t="8001" b="5901"/>
          <a:stretch>
            <a:fillRect/>
          </a:stretch>
        </p:blipFill>
        <p:spPr>
          <a:xfrm>
            <a:off x="2483768" y="1861888"/>
            <a:ext cx="4464496" cy="3083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포인트가 7개인 별 9"/>
          <p:cNvSpPr/>
          <p:nvPr/>
        </p:nvSpPr>
        <p:spPr>
          <a:xfrm>
            <a:off x="1331640" y="3501008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476672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are the missing letters?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412776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>
                <a:solidFill>
                  <a:schemeClr val="bg1"/>
                </a:solidFill>
              </a:rPr>
              <a:t>H __ ll __ we __ n</a:t>
            </a:r>
            <a:endParaRPr lang="ko-KR" altLang="en-US" sz="5400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573016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a, o, e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1619672" y="450912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a, o, a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1619672" y="54452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e, y, e</a:t>
            </a:r>
            <a:endParaRPr lang="ko-KR" altLang="en-US" sz="4400" b="1"/>
          </a:p>
        </p:txBody>
      </p:sp>
      <p:sp>
        <p:nvSpPr>
          <p:cNvPr id="8" name="TextBox 7"/>
          <p:cNvSpPr txBox="1"/>
          <p:nvPr/>
        </p:nvSpPr>
        <p:spPr>
          <a:xfrm>
            <a:off x="1619672" y="270892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a, e, i, o, u </a:t>
            </a:r>
            <a:endParaRPr lang="ko-KR" alt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포인트가 7개인 별 6"/>
          <p:cNvSpPr/>
          <p:nvPr/>
        </p:nvSpPr>
        <p:spPr>
          <a:xfrm>
            <a:off x="4211960" y="1916832"/>
            <a:ext cx="1080120" cy="936104"/>
          </a:xfrm>
          <a:prstGeom prst="star7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71600" y="548680"/>
            <a:ext cx="734481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>
                <a:latin typeface="Candara" pitchFamily="34" charset="0"/>
              </a:rPr>
              <a:t>What is a popular Halloween song? </a:t>
            </a:r>
            <a:endParaRPr lang="ko-KR" altLang="en-US" sz="360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198884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A. Thriller</a:t>
            </a:r>
            <a:endParaRPr lang="ko-KR" altLang="en-US" sz="4400" b="1"/>
          </a:p>
        </p:txBody>
      </p:sp>
      <p:sp>
        <p:nvSpPr>
          <p:cNvPr id="4" name="TextBox 3"/>
          <p:cNvSpPr txBox="1"/>
          <p:nvPr/>
        </p:nvSpPr>
        <p:spPr>
          <a:xfrm>
            <a:off x="4427984" y="292494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B. Trick or Treat </a:t>
            </a:r>
            <a:endParaRPr lang="ko-KR" alt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4427984" y="386104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C. Three Bears </a:t>
            </a:r>
            <a:endParaRPr lang="ko-KR" altLang="en-US" sz="4400" b="1"/>
          </a:p>
        </p:txBody>
      </p:sp>
      <p:sp>
        <p:nvSpPr>
          <p:cNvPr id="6" name="TextBox 5"/>
          <p:cNvSpPr txBox="1"/>
          <p:nvPr/>
        </p:nvSpPr>
        <p:spPr>
          <a:xfrm>
            <a:off x="4427984" y="479715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/>
              <a:t>D. Cheer Up </a:t>
            </a:r>
            <a:endParaRPr lang="ko-KR" altLang="en-US" sz="4400" b="1"/>
          </a:p>
        </p:txBody>
      </p:sp>
      <p:pic>
        <p:nvPicPr>
          <p:cNvPr id="8" name="그림 7" descr="twice cheeru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4085303" cy="3395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362</Words>
  <Application>Microsoft Office PowerPoint</Application>
  <PresentationFormat>On-screen Show (4:3)</PresentationFormat>
  <Paragraphs>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맑은 고딕</vt:lpstr>
      <vt:lpstr>Rix백곰 M</vt:lpstr>
      <vt:lpstr>Arial</vt:lpstr>
      <vt:lpstr>Candara</vt:lpstr>
      <vt:lpstr>Jokerman</vt:lpstr>
      <vt:lpstr>Postino Std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BECKY</cp:lastModifiedBy>
  <cp:revision>17</cp:revision>
  <dcterms:created xsi:type="dcterms:W3CDTF">2016-09-26T06:04:49Z</dcterms:created>
  <dcterms:modified xsi:type="dcterms:W3CDTF">2016-10-19T13:10:05Z</dcterms:modified>
</cp:coreProperties>
</file>