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8" r:id="rId5"/>
    <p:sldId id="260" r:id="rId6"/>
    <p:sldId id="262" r:id="rId7"/>
    <p:sldId id="263" r:id="rId8"/>
    <p:sldId id="261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FF6D4-D4D7-426A-98F7-170A3668379E}" type="datetime1">
              <a:rPr lang="en-US" smtClean="0"/>
              <a:pPr/>
              <a:t>10/4/2016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A9071-CFF5-4E3B-B0AB-39782972E256}" type="datetime1">
              <a:rPr lang="en-US" smtClean="0"/>
              <a:pPr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8BD1F-DE98-4C29-8281-9EC9927620DF}" type="datetime1">
              <a:rPr lang="en-US" smtClean="0"/>
              <a:pPr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CD6D-7520-4B34-A5A3-E8385FA3AFC6}" type="datetime1">
              <a:rPr lang="en-US" smtClean="0"/>
              <a:pPr/>
              <a:t>10/4/2016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95D47-465E-4A05-802B-049480555B6D}" type="datetime1">
              <a:rPr lang="en-US" smtClean="0"/>
              <a:pPr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91DB0-D703-40B5-AE3D-532AFE0356D1}" type="datetime1">
              <a:rPr lang="en-US" smtClean="0"/>
              <a:pPr/>
              <a:t>10/4/2016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20DFC-E2D5-4BD6-B744-D8DEEAB5F7C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8C029-2200-4EB8-BDE8-5EE0E23571A6}" type="datetime1">
              <a:rPr lang="en-US" smtClean="0"/>
              <a:pPr/>
              <a:t>10/4/2016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45A1C-C0DD-4ED6-B23E-A9D2DD110058}" type="datetime1">
              <a:rPr lang="en-US" smtClean="0"/>
              <a:pPr/>
              <a:t>10/4/2016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20DFC-E2D5-4BD6-B744-D8DEEAB5F7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C1B50-C580-4CB7-BA07-14C66C34B76D}" type="datetime1">
              <a:rPr lang="en-US" smtClean="0"/>
              <a:pPr/>
              <a:t>10/4/2016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F1D29-8BEE-49F3-AF49-7A09F617BF67}" type="datetime1">
              <a:rPr lang="en-US" smtClean="0"/>
              <a:pPr/>
              <a:t>10/4/2016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273CF-8910-423E-9890-FC81E25E5084}" type="datetime1">
              <a:rPr lang="en-US" smtClean="0"/>
              <a:pPr/>
              <a:t>10/4/2016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20DFC-E2D5-4BD6-B744-D8DEEAB5F7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4EC5816F-D43D-40D1-9B38-E1A2C18F0972}" type="datetime1">
              <a:rPr lang="en-US" smtClean="0"/>
              <a:pPr/>
              <a:t>10/4/2016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Placeholder 6" descr="fallfood.jpg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89" r="10189"/>
          <a:stretch>
            <a:fillRect/>
          </a:stretch>
        </p:blipFill>
        <p:spPr/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rgbClr val="C05F00"/>
          </a:solidFill>
          <a:ln>
            <a:solidFill>
              <a:srgbClr val="4F81BD"/>
            </a:solidFill>
          </a:ln>
        </p:spPr>
        <p:txBody>
          <a:bodyPr/>
          <a:lstStyle/>
          <a:p>
            <a:pPr algn="ctr"/>
            <a:r>
              <a:rPr lang="en-US" sz="6000" b="1" dirty="0"/>
              <a:t>Fall foods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756268" y="2428363"/>
            <a:ext cx="6096545" cy="740664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Part II</a:t>
            </a:r>
          </a:p>
        </p:txBody>
      </p:sp>
    </p:spTree>
    <p:extLst>
      <p:ext uri="{BB962C8B-B14F-4D97-AF65-F5344CB8AC3E}">
        <p14:creationId xmlns:p14="http://schemas.microsoft.com/office/powerpoint/2010/main" val="3292248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steak.jpg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80" r="20280"/>
          <a:stretch>
            <a:fillRect/>
          </a:stretch>
        </p:blipFill>
        <p:spPr/>
      </p:pic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0" y="432319"/>
            <a:ext cx="5486400" cy="867444"/>
          </a:xfrm>
        </p:spPr>
        <p:txBody>
          <a:bodyPr/>
          <a:lstStyle/>
          <a:p>
            <a:pPr algn="ctr"/>
            <a:r>
              <a:rPr lang="en-US" sz="4400" b="1" dirty="0"/>
              <a:t>Persimmon-Marinated Steak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24935" y="1311251"/>
            <a:ext cx="5361465" cy="332468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7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23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309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595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AutoNum type="arabicPeriod"/>
            </a:pPr>
            <a:r>
              <a:rPr lang="en-US" sz="2000" dirty="0"/>
              <a:t>Peel and mince the persimmon.</a:t>
            </a:r>
          </a:p>
          <a:p>
            <a:pPr>
              <a:buAutoNum type="arabicPeriod"/>
            </a:pPr>
            <a:r>
              <a:rPr lang="en-US" sz="2000" dirty="0"/>
              <a:t>Mix it with soy sauce, ginger, and brown sugar to make a marinade sauce.</a:t>
            </a:r>
          </a:p>
          <a:p>
            <a:pPr>
              <a:buAutoNum type="arabicPeriod"/>
            </a:pPr>
            <a:r>
              <a:rPr lang="en-US" sz="2000" dirty="0"/>
              <a:t>Marinate a steak in the sauce for 30 minutes.</a:t>
            </a:r>
          </a:p>
          <a:p>
            <a:pPr>
              <a:buAutoNum type="arabicPeriod"/>
            </a:pPr>
            <a:r>
              <a:rPr lang="en-US" sz="2000" dirty="0"/>
              <a:t>Grill the steak.</a:t>
            </a:r>
          </a:p>
        </p:txBody>
      </p:sp>
    </p:spTree>
    <p:extLst>
      <p:ext uri="{BB962C8B-B14F-4D97-AF65-F5344CB8AC3E}">
        <p14:creationId xmlns:p14="http://schemas.microsoft.com/office/powerpoint/2010/main" val="38489087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buckwheat-pancakes.jpg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83" r="15383"/>
          <a:stretch>
            <a:fillRect/>
          </a:stretch>
        </p:blipFill>
        <p:spPr/>
      </p:pic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0" y="433722"/>
            <a:ext cx="5486400" cy="867444"/>
          </a:xfrm>
        </p:spPr>
        <p:txBody>
          <a:bodyPr/>
          <a:lstStyle/>
          <a:p>
            <a:pPr algn="ctr"/>
            <a:r>
              <a:rPr lang="en-US" sz="4400" b="1" dirty="0"/>
              <a:t>Buckwheat Chestnut Pancakes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24935" y="1311251"/>
            <a:ext cx="5361465" cy="332468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7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23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309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595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AutoNum type="arabicPeriod"/>
            </a:pPr>
            <a:r>
              <a:rPr lang="en-US" sz="2000" dirty="0">
                <a:solidFill>
                  <a:srgbClr val="FF0000"/>
                </a:solidFill>
              </a:rPr>
              <a:t>Melt butter in a frying pan.</a:t>
            </a:r>
          </a:p>
          <a:p>
            <a:pPr>
              <a:buAutoNum type="arabicPeriod"/>
            </a:pPr>
            <a:r>
              <a:rPr lang="en-US" sz="2000" dirty="0">
                <a:solidFill>
                  <a:srgbClr val="FF0000"/>
                </a:solidFill>
              </a:rPr>
              <a:t>Mix buckwheat flour, regular flour, sugar, and chestnuts together in a bowl.</a:t>
            </a:r>
          </a:p>
          <a:p>
            <a:pPr>
              <a:buAutoNum type="arabicPeriod"/>
            </a:pPr>
            <a:r>
              <a:rPr lang="en-US" sz="2000" dirty="0">
                <a:solidFill>
                  <a:srgbClr val="FF0000"/>
                </a:solidFill>
              </a:rPr>
              <a:t>Mix eggs and milk in a different bowl. </a:t>
            </a:r>
          </a:p>
          <a:p>
            <a:pPr>
              <a:buAutoNum type="arabicPeriod"/>
            </a:pPr>
            <a:r>
              <a:rPr lang="en-US" sz="2000" dirty="0">
                <a:solidFill>
                  <a:srgbClr val="FF0000"/>
                </a:solidFill>
              </a:rPr>
              <a:t>Combine everything in one bowl to make the batter.</a:t>
            </a:r>
          </a:p>
          <a:p>
            <a:pPr>
              <a:buAutoNum type="arabicPeriod"/>
            </a:pPr>
            <a:r>
              <a:rPr lang="en-US" sz="2000" dirty="0">
                <a:solidFill>
                  <a:srgbClr val="FF0000"/>
                </a:solidFill>
              </a:rPr>
              <a:t>Cook it in a frying pan until the pancakes turn brown. Flip it with a spatula.</a:t>
            </a:r>
          </a:p>
          <a:p>
            <a:pPr>
              <a:buAutoNum type="arabicPeriod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807654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C0504D"/>
          </a:solidFill>
          <a:ln w="28575" cmpd="sng">
            <a:solidFill>
              <a:srgbClr val="4F81BD"/>
            </a:solidFill>
          </a:ln>
        </p:spPr>
        <p:txBody>
          <a:bodyPr/>
          <a:lstStyle/>
          <a:p>
            <a:pPr algn="ctr"/>
            <a:r>
              <a:rPr lang="en-US" sz="4400" b="1" dirty="0"/>
              <a:t>Goal #3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Students will finish writing their recipes for points and a chance to win pumpkin pie!</a:t>
            </a:r>
          </a:p>
        </p:txBody>
      </p:sp>
    </p:spTree>
    <p:extLst>
      <p:ext uri="{BB962C8B-B14F-4D97-AF65-F5344CB8AC3E}">
        <p14:creationId xmlns:p14="http://schemas.microsoft.com/office/powerpoint/2010/main" val="4124189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AutoNum type="arabicPeriod"/>
            </a:pPr>
            <a:r>
              <a:rPr lang="en-US" sz="2800" dirty="0"/>
              <a:t>Students will review vocabulary about cooking.</a:t>
            </a:r>
          </a:p>
          <a:p>
            <a:pPr>
              <a:buAutoNum type="arabicPeriod"/>
            </a:pPr>
            <a:endParaRPr lang="en-US" sz="2800" dirty="0"/>
          </a:p>
          <a:p>
            <a:pPr>
              <a:buAutoNum type="arabicPeriod"/>
            </a:pPr>
            <a:r>
              <a:rPr lang="en-US" sz="2800" dirty="0"/>
              <a:t>Students will play a cooking game to practice using the new vocabulary.</a:t>
            </a:r>
          </a:p>
          <a:p>
            <a:pPr>
              <a:buAutoNum type="arabicPeriod"/>
            </a:pPr>
            <a:endParaRPr lang="en-US" sz="2800" dirty="0"/>
          </a:p>
          <a:p>
            <a:pPr>
              <a:buAutoNum type="arabicPeriod"/>
            </a:pPr>
            <a:r>
              <a:rPr lang="en-US" sz="2800" dirty="0"/>
              <a:t>Students will finish writing their recipes for points and a chance to win pumpkin pie! </a:t>
            </a:r>
            <a:r>
              <a:rPr lang="en-US" sz="2800" dirty="0" err="1"/>
              <a:t>Mmmmmm</a:t>
            </a:r>
            <a:endParaRPr lang="en-US" sz="28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en-US" sz="4400" b="1" dirty="0"/>
              <a:t>Today’s Goals</a:t>
            </a:r>
          </a:p>
        </p:txBody>
      </p:sp>
    </p:spTree>
    <p:extLst>
      <p:ext uri="{BB962C8B-B14F-4D97-AF65-F5344CB8AC3E}">
        <p14:creationId xmlns:p14="http://schemas.microsoft.com/office/powerpoint/2010/main" val="372958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C0504D"/>
          </a:solidFill>
          <a:ln w="28575" cmpd="sng">
            <a:solidFill>
              <a:srgbClr val="4F81BD"/>
            </a:solidFill>
          </a:ln>
        </p:spPr>
        <p:txBody>
          <a:bodyPr/>
          <a:lstStyle/>
          <a:p>
            <a:pPr algn="ctr"/>
            <a:r>
              <a:rPr lang="en-US" sz="4400" b="1" dirty="0"/>
              <a:t>Goal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Students will review vocabulary about cooking.</a:t>
            </a:r>
          </a:p>
        </p:txBody>
      </p:sp>
    </p:spTree>
    <p:extLst>
      <p:ext uri="{BB962C8B-B14F-4D97-AF65-F5344CB8AC3E}">
        <p14:creationId xmlns:p14="http://schemas.microsoft.com/office/powerpoint/2010/main" val="1554548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078368"/>
              </p:ext>
            </p:extLst>
          </p:nvPr>
        </p:nvGraphicFramePr>
        <p:xfrm>
          <a:off x="822325" y="1100138"/>
          <a:ext cx="7521576" cy="478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607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607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Fry</a:t>
                      </a:r>
                    </a:p>
                    <a:p>
                      <a:endParaRPr lang="en-US" sz="2800" dirty="0"/>
                    </a:p>
                    <a:p>
                      <a:r>
                        <a:rPr lang="en-US" sz="2800" dirty="0"/>
                        <a:t>Deep</a:t>
                      </a:r>
                      <a:r>
                        <a:rPr lang="en-US" sz="2800" baseline="0" dirty="0"/>
                        <a:t> Fry</a:t>
                      </a:r>
                    </a:p>
                    <a:p>
                      <a:endParaRPr lang="en-US" sz="2800" baseline="0" dirty="0"/>
                    </a:p>
                    <a:p>
                      <a:r>
                        <a:rPr lang="en-US" sz="2800" baseline="0" dirty="0"/>
                        <a:t>Boil</a:t>
                      </a:r>
                    </a:p>
                    <a:p>
                      <a:endParaRPr lang="en-US" sz="2800" baseline="0" dirty="0"/>
                    </a:p>
                    <a:p>
                      <a:r>
                        <a:rPr lang="en-US" sz="2800" baseline="0" dirty="0"/>
                        <a:t>Bake</a:t>
                      </a:r>
                    </a:p>
                    <a:p>
                      <a:endParaRPr lang="en-US" sz="2800" baseline="0" dirty="0"/>
                    </a:p>
                    <a:p>
                      <a:r>
                        <a:rPr lang="en-US" sz="2800" baseline="0" dirty="0"/>
                        <a:t>Grill</a:t>
                      </a:r>
                    </a:p>
                    <a:p>
                      <a:endParaRPr lang="en-US" sz="2800" baseline="0" dirty="0"/>
                    </a:p>
                    <a:p>
                      <a:r>
                        <a:rPr lang="en-US" sz="2800" baseline="0" dirty="0"/>
                        <a:t>Steam</a:t>
                      </a:r>
                      <a:endParaRPr lang="en-US" sz="28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Oven</a:t>
                      </a:r>
                    </a:p>
                    <a:p>
                      <a:pPr algn="r"/>
                      <a:endParaRPr lang="en-US" sz="2800" dirty="0"/>
                    </a:p>
                    <a:p>
                      <a:pPr algn="r"/>
                      <a:r>
                        <a:rPr lang="en-US" sz="2800" dirty="0"/>
                        <a:t>Stove, Pot</a:t>
                      </a:r>
                    </a:p>
                    <a:p>
                      <a:pPr algn="r"/>
                      <a:endParaRPr lang="en-US" sz="2800" dirty="0"/>
                    </a:p>
                    <a:p>
                      <a:pPr algn="r"/>
                      <a:r>
                        <a:rPr lang="en-US" sz="2800" dirty="0"/>
                        <a:t>Grill</a:t>
                      </a:r>
                    </a:p>
                    <a:p>
                      <a:pPr algn="r"/>
                      <a:endParaRPr lang="en-US" sz="2800" dirty="0"/>
                    </a:p>
                    <a:p>
                      <a:pPr algn="r"/>
                      <a:r>
                        <a:rPr lang="en-US" sz="2800" dirty="0"/>
                        <a:t>Stove, Pan, Oil</a:t>
                      </a:r>
                    </a:p>
                    <a:p>
                      <a:pPr algn="r"/>
                      <a:endParaRPr lang="en-US" sz="2800" dirty="0"/>
                    </a:p>
                    <a:p>
                      <a:pPr algn="r"/>
                      <a:r>
                        <a:rPr lang="en-US" sz="2800" dirty="0"/>
                        <a:t>Oil, Stove, Pot</a:t>
                      </a:r>
                    </a:p>
                    <a:p>
                      <a:pPr algn="r"/>
                      <a:endParaRPr lang="en-US" sz="2800" dirty="0"/>
                    </a:p>
                    <a:p>
                      <a:pPr algn="r"/>
                      <a:r>
                        <a:rPr lang="en-US" sz="2800" dirty="0"/>
                        <a:t>Cooker,</a:t>
                      </a:r>
                      <a:r>
                        <a:rPr lang="en-US" sz="2800" baseline="0" dirty="0"/>
                        <a:t> Pot</a:t>
                      </a:r>
                      <a:endParaRPr lang="en-US" sz="2800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Title 1"/>
          <p:cNvSpPr>
            <a:spLocks noGrp="1"/>
          </p:cNvSpPr>
          <p:nvPr>
            <p:ph type="title"/>
          </p:nvPr>
        </p:nvSpPr>
        <p:spPr>
          <a:solidFill>
            <a:srgbClr val="FF7F01"/>
          </a:solidFill>
        </p:spPr>
        <p:txBody>
          <a:bodyPr/>
          <a:lstStyle/>
          <a:p>
            <a:pPr algn="ctr"/>
            <a:r>
              <a:rPr lang="en-US" sz="4400" b="1" dirty="0"/>
              <a:t>Review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1472768" y="1391527"/>
            <a:ext cx="4445329" cy="251285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337513" y="2296695"/>
            <a:ext cx="3580584" cy="24858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1580861" y="2296695"/>
            <a:ext cx="4931748" cy="79708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1675443" y="1391527"/>
            <a:ext cx="5431678" cy="251285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1580861" y="3093784"/>
            <a:ext cx="5377632" cy="16887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891629" y="5660679"/>
            <a:ext cx="4499375" cy="1351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2380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C0504D"/>
          </a:solidFill>
          <a:ln w="28575" cmpd="sng">
            <a:solidFill>
              <a:srgbClr val="4F81BD"/>
            </a:solidFill>
          </a:ln>
        </p:spPr>
        <p:txBody>
          <a:bodyPr/>
          <a:lstStyle/>
          <a:p>
            <a:pPr algn="ctr"/>
            <a:r>
              <a:rPr lang="en-US" sz="4400" b="1" dirty="0"/>
              <a:t>Goal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Students will play a cooking game to practice using the new vocabulary.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141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8175790" cy="4289851"/>
          </a:xfrm>
        </p:spPr>
        <p:txBody>
          <a:bodyPr>
            <a:normAutofit fontScale="85000" lnSpcReduction="20000"/>
          </a:bodyPr>
          <a:lstStyle/>
          <a:p>
            <a:r>
              <a:rPr lang="en-US" sz="3500" dirty="0"/>
              <a:t>- I will show you a recipe.</a:t>
            </a:r>
          </a:p>
          <a:p>
            <a:endParaRPr lang="en-US" sz="3500" dirty="0"/>
          </a:p>
          <a:p>
            <a:r>
              <a:rPr lang="en-US" sz="3500" dirty="0"/>
              <a:t>- Put all the ingredients your team needs into your bowl.</a:t>
            </a:r>
          </a:p>
          <a:p>
            <a:endParaRPr lang="en-US" sz="3500" dirty="0"/>
          </a:p>
          <a:p>
            <a:r>
              <a:rPr lang="en-US" sz="3500" dirty="0"/>
              <a:t>- Run to the “machine” where you would cook that recipe.</a:t>
            </a:r>
          </a:p>
          <a:p>
            <a:endParaRPr lang="en-US" sz="3500" dirty="0"/>
          </a:p>
          <a:p>
            <a:r>
              <a:rPr lang="en-US" sz="3500" dirty="0"/>
              <a:t>- First 3 teams get points.</a:t>
            </a:r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1" dirty="0"/>
              <a:t>Rules</a:t>
            </a:r>
          </a:p>
        </p:txBody>
      </p:sp>
    </p:spTree>
    <p:extLst>
      <p:ext uri="{BB962C8B-B14F-4D97-AF65-F5344CB8AC3E}">
        <p14:creationId xmlns:p14="http://schemas.microsoft.com/office/powerpoint/2010/main" val="3014093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kimchijeon.jpg"/>
          <p:cNvPicPr>
            <a:picLocks noGrp="1" noChangeAspect="1"/>
          </p:cNvPicPr>
          <p:nvPr>
            <p:ph type="pic" sz="quarter" idx="14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03" r="15503"/>
          <a:stretch>
            <a:fillRect/>
          </a:stretch>
        </p:blipFill>
        <p:spPr/>
      </p:pic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5486400" cy="867444"/>
          </a:xfrm>
        </p:spPr>
        <p:txBody>
          <a:bodyPr/>
          <a:lstStyle/>
          <a:p>
            <a:pPr algn="ctr"/>
            <a:r>
              <a:rPr lang="en-US" sz="4400" b="1" dirty="0" err="1"/>
              <a:t>Kimchi</a:t>
            </a:r>
            <a:r>
              <a:rPr lang="en-US" sz="4400" b="1" dirty="0"/>
              <a:t> Pancake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24935" y="768046"/>
            <a:ext cx="5361465" cy="332468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7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23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309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595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AutoNum type="arabicPeriod"/>
            </a:pPr>
            <a:r>
              <a:rPr lang="en-US" sz="2000" dirty="0"/>
              <a:t>Chop </a:t>
            </a:r>
            <a:r>
              <a:rPr lang="en-US" sz="2000" dirty="0" err="1"/>
              <a:t>kimchi</a:t>
            </a:r>
            <a:r>
              <a:rPr lang="en-US" sz="2000" dirty="0"/>
              <a:t>, squid, onion, and green onion.</a:t>
            </a:r>
          </a:p>
          <a:p>
            <a:pPr>
              <a:buAutoNum type="arabicPeriod"/>
            </a:pPr>
            <a:r>
              <a:rPr lang="en-US" sz="2000" dirty="0"/>
              <a:t>Mix the chopped vegetables and squid with flour and water in a bowl to make the batter.</a:t>
            </a:r>
          </a:p>
          <a:p>
            <a:pPr>
              <a:buAutoNum type="arabicPeriod"/>
            </a:pPr>
            <a:r>
              <a:rPr lang="en-US" sz="2000" dirty="0"/>
              <a:t>Put the batter into a frying pan.</a:t>
            </a:r>
          </a:p>
          <a:p>
            <a:pPr>
              <a:buAutoNum type="arabicPeriod"/>
            </a:pPr>
            <a:r>
              <a:rPr lang="en-US" sz="2000" dirty="0"/>
              <a:t>Fry it for a few minutes, flipping it over with a spatula several times until it becomes brown.</a:t>
            </a:r>
          </a:p>
          <a:p>
            <a:pPr>
              <a:buAutoNum type="arabicPeriod"/>
            </a:pPr>
            <a:r>
              <a:rPr lang="en-US" sz="2000" dirty="0"/>
              <a:t>Serve it with soy sauce.</a:t>
            </a:r>
          </a:p>
        </p:txBody>
      </p:sp>
    </p:spTree>
    <p:extLst>
      <p:ext uri="{BB962C8B-B14F-4D97-AF65-F5344CB8AC3E}">
        <p14:creationId xmlns:p14="http://schemas.microsoft.com/office/powerpoint/2010/main" val="21402553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pumpkin-pie.jpg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99" b="1999"/>
          <a:stretch>
            <a:fillRect/>
          </a:stretch>
        </p:blipFill>
        <p:spPr/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5486400" cy="867444"/>
          </a:xfrm>
        </p:spPr>
        <p:txBody>
          <a:bodyPr/>
          <a:lstStyle/>
          <a:p>
            <a:pPr algn="ctr"/>
            <a:r>
              <a:rPr lang="en-US" sz="4400" b="1" dirty="0"/>
              <a:t>Pumpkin Pie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24935" y="768046"/>
            <a:ext cx="5361465" cy="332468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7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23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309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595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AutoNum type="arabicPeriod"/>
            </a:pPr>
            <a:r>
              <a:rPr lang="en-US" sz="2000" dirty="0"/>
              <a:t>Mix flour, butter, and water in a bowl to make the crust. </a:t>
            </a:r>
          </a:p>
          <a:p>
            <a:pPr>
              <a:buAutoNum type="arabicPeriod"/>
            </a:pPr>
            <a:r>
              <a:rPr lang="en-US" sz="2000" dirty="0"/>
              <a:t>Knead the dough, roll it out to make it thin, and put it in the pie plate.</a:t>
            </a:r>
          </a:p>
          <a:p>
            <a:pPr>
              <a:buAutoNum type="arabicPeriod"/>
            </a:pPr>
            <a:r>
              <a:rPr lang="en-US" sz="2000" dirty="0"/>
              <a:t>Mix a pumpkin, brown sugar, cinnamon, ginger, milk, and eggs together to make the filling.</a:t>
            </a:r>
          </a:p>
          <a:p>
            <a:pPr>
              <a:buAutoNum type="arabicPeriod"/>
            </a:pPr>
            <a:r>
              <a:rPr lang="en-US" sz="2000" dirty="0"/>
              <a:t>Pour the filling into the crust.</a:t>
            </a:r>
          </a:p>
          <a:p>
            <a:pPr>
              <a:buAutoNum type="arabicPeriod"/>
            </a:pPr>
            <a:r>
              <a:rPr lang="en-US" sz="2000" dirty="0"/>
              <a:t>Bake it for one hour.</a:t>
            </a:r>
          </a:p>
        </p:txBody>
      </p:sp>
    </p:spTree>
    <p:extLst>
      <p:ext uri="{BB962C8B-B14F-4D97-AF65-F5344CB8AC3E}">
        <p14:creationId xmlns:p14="http://schemas.microsoft.com/office/powerpoint/2010/main" val="36738381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fried-apples.jpg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03" r="15503"/>
          <a:stretch>
            <a:fillRect/>
          </a:stretch>
        </p:blipFill>
        <p:spPr/>
      </p:pic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5486400" cy="867444"/>
          </a:xfrm>
        </p:spPr>
        <p:txBody>
          <a:bodyPr/>
          <a:lstStyle/>
          <a:p>
            <a:pPr algn="ctr"/>
            <a:r>
              <a:rPr lang="en-US" sz="4400" b="1" dirty="0"/>
              <a:t>Fried Apples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24935" y="768046"/>
            <a:ext cx="5361465" cy="332468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7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23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309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595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AutoNum type="arabicPeriod"/>
            </a:pPr>
            <a:r>
              <a:rPr lang="en-US" sz="2000" dirty="0"/>
              <a:t>Chop 8 apples.</a:t>
            </a:r>
          </a:p>
          <a:p>
            <a:pPr>
              <a:buAutoNum type="arabicPeriod"/>
            </a:pPr>
            <a:r>
              <a:rPr lang="en-US" sz="2000" dirty="0"/>
              <a:t>Melt ¼ cup of butter in a frying pan.</a:t>
            </a:r>
          </a:p>
          <a:p>
            <a:pPr>
              <a:buAutoNum type="arabicPeriod"/>
            </a:pPr>
            <a:r>
              <a:rPr lang="en-US" sz="2000" dirty="0"/>
              <a:t>Add apples, brown sugar, and cinnamon.</a:t>
            </a:r>
          </a:p>
          <a:p>
            <a:pPr>
              <a:buAutoNum type="arabicPeriod"/>
            </a:pPr>
            <a:r>
              <a:rPr lang="en-US" sz="2000" dirty="0"/>
              <a:t>Fry them for 15 minutes.</a:t>
            </a:r>
          </a:p>
        </p:txBody>
      </p:sp>
    </p:spTree>
    <p:extLst>
      <p:ext uri="{BB962C8B-B14F-4D97-AF65-F5344CB8AC3E}">
        <p14:creationId xmlns:p14="http://schemas.microsoft.com/office/powerpoint/2010/main" val="26538845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nAppetit">
  <a:themeElements>
    <a:clrScheme name="Pixel">
      <a:dk1>
        <a:srgbClr val="103154"/>
      </a:dk1>
      <a:lt1>
        <a:srgbClr val="FFFFFF"/>
      </a:lt1>
      <a:dk2>
        <a:srgbClr val="00BFC3"/>
      </a:dk2>
      <a:lt2>
        <a:srgbClr val="0096FF"/>
      </a:lt2>
      <a:accent1>
        <a:srgbClr val="FF7F01"/>
      </a:accent1>
      <a:accent2>
        <a:srgbClr val="F1B015"/>
      </a:accent2>
      <a:accent3>
        <a:srgbClr val="FBEC85"/>
      </a:accent3>
      <a:accent4>
        <a:srgbClr val="D2C2F1"/>
      </a:accent4>
      <a:accent5>
        <a:srgbClr val="DA5AF4"/>
      </a:accent5>
      <a:accent6>
        <a:srgbClr val="9D09D1"/>
      </a:accent6>
      <a:hlink>
        <a:srgbClr val="1286C9"/>
      </a:hlink>
      <a:folHlink>
        <a:srgbClr val="A8C2E7"/>
      </a:folHlink>
    </a:clrScheme>
    <a:fontScheme name="Tradition">
      <a:majorFont>
        <a:latin typeface="Candara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andara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BonAppetit.thmx</Template>
  <TotalTime>547</TotalTime>
  <Words>425</Words>
  <Application>Microsoft Office PowerPoint</Application>
  <PresentationFormat>On-screen Show (4:3)</PresentationFormat>
  <Paragraphs>73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Candara</vt:lpstr>
      <vt:lpstr>Tunga</vt:lpstr>
      <vt:lpstr>Wingdings</vt:lpstr>
      <vt:lpstr>BonAppetit</vt:lpstr>
      <vt:lpstr>Fall foods</vt:lpstr>
      <vt:lpstr>Today’s Goals</vt:lpstr>
      <vt:lpstr>Goal #1</vt:lpstr>
      <vt:lpstr>Review</vt:lpstr>
      <vt:lpstr>Goal #2</vt:lpstr>
      <vt:lpstr>Rules</vt:lpstr>
      <vt:lpstr>Kimchi Pancake</vt:lpstr>
      <vt:lpstr>Pumpkin Pie</vt:lpstr>
      <vt:lpstr>Fried Apples</vt:lpstr>
      <vt:lpstr>Persimmon-Marinated Steak</vt:lpstr>
      <vt:lpstr>Buckwheat Chestnut Pancakes</vt:lpstr>
      <vt:lpstr>Goal #3</vt:lpstr>
    </vt:vector>
  </TitlesOfParts>
  <Company>American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Fall foods</dc:title>
  <dc:creator>Taylor Sutton</dc:creator>
  <cp:lastModifiedBy>BECKY</cp:lastModifiedBy>
  <cp:revision>32</cp:revision>
  <dcterms:created xsi:type="dcterms:W3CDTF">2013-10-07T12:57:50Z</dcterms:created>
  <dcterms:modified xsi:type="dcterms:W3CDTF">2016-10-04T08:00:38Z</dcterms:modified>
</cp:coreProperties>
</file>