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8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F6D4-D4D7-426A-98F7-170A3668379E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1D29-8BEE-49F3-AF49-7A09F617BF67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fallfood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9" r="10189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C05F00"/>
          </a:solidFill>
          <a:ln>
            <a:solidFill>
              <a:srgbClr val="4F81BD"/>
            </a:solidFill>
          </a:ln>
        </p:spPr>
        <p:txBody>
          <a:bodyPr/>
          <a:lstStyle/>
          <a:p>
            <a:pPr algn="ctr"/>
            <a:r>
              <a:rPr lang="en-US" sz="6000" b="1" dirty="0"/>
              <a:t>Fall foods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756268" y="2428363"/>
            <a:ext cx="6096545" cy="74066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Part II</a:t>
            </a:r>
          </a:p>
        </p:txBody>
      </p:sp>
    </p:spTree>
    <p:extLst>
      <p:ext uri="{BB962C8B-B14F-4D97-AF65-F5344CB8AC3E}">
        <p14:creationId xmlns:p14="http://schemas.microsoft.com/office/powerpoint/2010/main" val="329224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teak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0" r="20280"/>
          <a:stretch>
            <a:fillRect/>
          </a:stretch>
        </p:blipFill>
        <p:spPr/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432319"/>
            <a:ext cx="5486400" cy="867444"/>
          </a:xfrm>
        </p:spPr>
        <p:txBody>
          <a:bodyPr/>
          <a:lstStyle/>
          <a:p>
            <a:pPr algn="ctr"/>
            <a:r>
              <a:rPr lang="en-US" sz="4400" b="1" dirty="0"/>
              <a:t>Persimmon-Marinated Steak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4935" y="1311251"/>
            <a:ext cx="5361465" cy="33246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en-US" sz="2000" dirty="0"/>
              <a:t>Peel and mince the persimmon.</a:t>
            </a:r>
          </a:p>
          <a:p>
            <a:pPr>
              <a:buAutoNum type="arabicPeriod"/>
            </a:pPr>
            <a:r>
              <a:rPr lang="en-US" sz="2000" dirty="0"/>
              <a:t>Mix it with soy sauce, ginger, and brown sugar to make a marinade sauce.</a:t>
            </a:r>
          </a:p>
          <a:p>
            <a:pPr>
              <a:buAutoNum type="arabicPeriod"/>
            </a:pPr>
            <a:r>
              <a:rPr lang="en-US" sz="2000" dirty="0"/>
              <a:t>Marinate a steak in the sauce for 30 minutes.</a:t>
            </a:r>
          </a:p>
          <a:p>
            <a:pPr>
              <a:buAutoNum type="arabicPeriod"/>
            </a:pPr>
            <a:r>
              <a:rPr lang="en-US" sz="2000" dirty="0"/>
              <a:t>Grill the steak.</a:t>
            </a:r>
          </a:p>
        </p:txBody>
      </p:sp>
    </p:spTree>
    <p:extLst>
      <p:ext uri="{BB962C8B-B14F-4D97-AF65-F5344CB8AC3E}">
        <p14:creationId xmlns:p14="http://schemas.microsoft.com/office/powerpoint/2010/main" val="384890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buckwheat-pancakes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3" r="15383"/>
          <a:stretch>
            <a:fillRect/>
          </a:stretch>
        </p:blipFill>
        <p:spPr/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433722"/>
            <a:ext cx="5486400" cy="867444"/>
          </a:xfrm>
        </p:spPr>
        <p:txBody>
          <a:bodyPr/>
          <a:lstStyle/>
          <a:p>
            <a:pPr algn="ctr"/>
            <a:r>
              <a:rPr lang="en-US" sz="4400" b="1" dirty="0"/>
              <a:t>Buckwheat Chestnut Pancakes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4935" y="1311251"/>
            <a:ext cx="5361465" cy="33246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Melt butter in a frying pan.</a:t>
            </a:r>
          </a:p>
          <a:p>
            <a:pPr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Mix buckwheat flour, regular flour, sugar, and chestnuts together in a bowl.</a:t>
            </a:r>
          </a:p>
          <a:p>
            <a:pPr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Mix eggs and milk in a different bowl. </a:t>
            </a:r>
          </a:p>
          <a:p>
            <a:pPr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Combine everything in one bowl to make the batter.</a:t>
            </a:r>
          </a:p>
          <a:p>
            <a:pPr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Cook it in a frying pan until the pancakes turn brown. Flip it with a spatula.</a:t>
            </a:r>
          </a:p>
          <a:p>
            <a:pPr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076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504D"/>
          </a:solidFill>
          <a:ln w="28575" cmpd="sng">
            <a:solidFill>
              <a:srgbClr val="4F81BD"/>
            </a:solidFill>
          </a:ln>
        </p:spPr>
        <p:txBody>
          <a:bodyPr/>
          <a:lstStyle/>
          <a:p>
            <a:pPr algn="ctr"/>
            <a:r>
              <a:rPr lang="en-US" sz="4400" b="1" dirty="0"/>
              <a:t>Goal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Students will finish writing their recipes for points and a chance to win pumpkin pie!</a:t>
            </a:r>
          </a:p>
        </p:txBody>
      </p:sp>
    </p:spTree>
    <p:extLst>
      <p:ext uri="{BB962C8B-B14F-4D97-AF65-F5344CB8AC3E}">
        <p14:creationId xmlns:p14="http://schemas.microsoft.com/office/powerpoint/2010/main" val="41241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US" sz="2800" dirty="0"/>
              <a:t>Students will review vocabulary about cooking.</a:t>
            </a:r>
          </a:p>
          <a:p>
            <a:pPr>
              <a:buAutoNum type="arabicPeriod"/>
            </a:pPr>
            <a:endParaRPr lang="en-US" sz="2800" dirty="0"/>
          </a:p>
          <a:p>
            <a:pPr>
              <a:buAutoNum type="arabicPeriod"/>
            </a:pPr>
            <a:r>
              <a:rPr lang="en-US" sz="2800" dirty="0"/>
              <a:t>Students will play a cooking game to practice using the new vocabulary.</a:t>
            </a:r>
          </a:p>
          <a:p>
            <a:pPr>
              <a:buAutoNum type="arabicPeriod"/>
            </a:pPr>
            <a:endParaRPr lang="en-US" sz="2800" dirty="0"/>
          </a:p>
          <a:p>
            <a:pPr>
              <a:buAutoNum type="arabicPeriod"/>
            </a:pPr>
            <a:r>
              <a:rPr lang="en-US" sz="2800" dirty="0"/>
              <a:t>Students will finish writing their recipes for points and a chance to win pumpkin pie! </a:t>
            </a:r>
            <a:r>
              <a:rPr lang="en-US" sz="2800" dirty="0" err="1"/>
              <a:t>Mmmmmm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sz="4400" b="1" dirty="0"/>
              <a:t>Today’s Goals</a:t>
            </a:r>
          </a:p>
        </p:txBody>
      </p:sp>
    </p:spTree>
    <p:extLst>
      <p:ext uri="{BB962C8B-B14F-4D97-AF65-F5344CB8AC3E}">
        <p14:creationId xmlns:p14="http://schemas.microsoft.com/office/powerpoint/2010/main" val="37295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504D"/>
          </a:solidFill>
          <a:ln w="28575" cmpd="sng">
            <a:solidFill>
              <a:srgbClr val="4F81BD"/>
            </a:solidFill>
          </a:ln>
        </p:spPr>
        <p:txBody>
          <a:bodyPr/>
          <a:lstStyle/>
          <a:p>
            <a:pPr algn="ctr"/>
            <a:r>
              <a:rPr lang="en-US" sz="4400" b="1" dirty="0"/>
              <a:t>Goal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Students will review vocabulary about cooking.</a:t>
            </a:r>
          </a:p>
        </p:txBody>
      </p:sp>
    </p:spTree>
    <p:extLst>
      <p:ext uri="{BB962C8B-B14F-4D97-AF65-F5344CB8AC3E}">
        <p14:creationId xmlns:p14="http://schemas.microsoft.com/office/powerpoint/2010/main" val="155454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78368"/>
              </p:ext>
            </p:extLst>
          </p:nvPr>
        </p:nvGraphicFramePr>
        <p:xfrm>
          <a:off x="822325" y="1100138"/>
          <a:ext cx="7521576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Fry</a:t>
                      </a:r>
                    </a:p>
                    <a:p>
                      <a:endParaRPr lang="en-US" sz="2800" dirty="0"/>
                    </a:p>
                    <a:p>
                      <a:r>
                        <a:rPr lang="en-US" sz="2800" dirty="0"/>
                        <a:t>Deep</a:t>
                      </a:r>
                      <a:r>
                        <a:rPr lang="en-US" sz="2800" baseline="0" dirty="0"/>
                        <a:t> Fry</a:t>
                      </a:r>
                    </a:p>
                    <a:p>
                      <a:endParaRPr lang="en-US" sz="2800" baseline="0" dirty="0"/>
                    </a:p>
                    <a:p>
                      <a:r>
                        <a:rPr lang="en-US" sz="2800" baseline="0" dirty="0"/>
                        <a:t>Boil</a:t>
                      </a:r>
                    </a:p>
                    <a:p>
                      <a:endParaRPr lang="en-US" sz="2800" baseline="0" dirty="0"/>
                    </a:p>
                    <a:p>
                      <a:r>
                        <a:rPr lang="en-US" sz="2800" baseline="0" dirty="0"/>
                        <a:t>Bake</a:t>
                      </a:r>
                    </a:p>
                    <a:p>
                      <a:endParaRPr lang="en-US" sz="2800" baseline="0" dirty="0"/>
                    </a:p>
                    <a:p>
                      <a:r>
                        <a:rPr lang="en-US" sz="2800" baseline="0" dirty="0"/>
                        <a:t>Grill</a:t>
                      </a:r>
                    </a:p>
                    <a:p>
                      <a:endParaRPr lang="en-US" sz="2800" baseline="0" dirty="0"/>
                    </a:p>
                    <a:p>
                      <a:r>
                        <a:rPr lang="en-US" sz="2800" baseline="0" dirty="0"/>
                        <a:t>Steam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Oven</a:t>
                      </a:r>
                    </a:p>
                    <a:p>
                      <a:pPr algn="r"/>
                      <a:endParaRPr lang="en-US" sz="2800" dirty="0"/>
                    </a:p>
                    <a:p>
                      <a:pPr algn="r"/>
                      <a:r>
                        <a:rPr lang="en-US" sz="2800" dirty="0"/>
                        <a:t>Stove, Pot</a:t>
                      </a:r>
                    </a:p>
                    <a:p>
                      <a:pPr algn="r"/>
                      <a:endParaRPr lang="en-US" sz="2800" dirty="0"/>
                    </a:p>
                    <a:p>
                      <a:pPr algn="r"/>
                      <a:r>
                        <a:rPr lang="en-US" sz="2800" dirty="0"/>
                        <a:t>Grill</a:t>
                      </a:r>
                    </a:p>
                    <a:p>
                      <a:pPr algn="r"/>
                      <a:endParaRPr lang="en-US" sz="2800" dirty="0"/>
                    </a:p>
                    <a:p>
                      <a:pPr algn="r"/>
                      <a:r>
                        <a:rPr lang="en-US" sz="2800" dirty="0"/>
                        <a:t>Stove, Pan, Oil</a:t>
                      </a:r>
                    </a:p>
                    <a:p>
                      <a:pPr algn="r"/>
                      <a:endParaRPr lang="en-US" sz="2800" dirty="0"/>
                    </a:p>
                    <a:p>
                      <a:pPr algn="r"/>
                      <a:r>
                        <a:rPr lang="en-US" sz="2800" dirty="0"/>
                        <a:t>Oil, Stove, Pot</a:t>
                      </a:r>
                    </a:p>
                    <a:p>
                      <a:pPr algn="r"/>
                      <a:endParaRPr lang="en-US" sz="2800" dirty="0"/>
                    </a:p>
                    <a:p>
                      <a:pPr algn="r"/>
                      <a:r>
                        <a:rPr lang="en-US" sz="2800" dirty="0"/>
                        <a:t>Cooker,</a:t>
                      </a:r>
                      <a:r>
                        <a:rPr lang="en-US" sz="2800" baseline="0" dirty="0"/>
                        <a:t> Pot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7F01"/>
          </a:solidFill>
        </p:spPr>
        <p:txBody>
          <a:bodyPr/>
          <a:lstStyle/>
          <a:p>
            <a:pPr algn="ctr"/>
            <a:r>
              <a:rPr lang="en-US" sz="4400" b="1" dirty="0"/>
              <a:t>Review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72768" y="1391527"/>
            <a:ext cx="4445329" cy="2512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37513" y="2296695"/>
            <a:ext cx="3580584" cy="24858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80861" y="2296695"/>
            <a:ext cx="4931748" cy="7970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675443" y="1391527"/>
            <a:ext cx="5431678" cy="2512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580861" y="3093784"/>
            <a:ext cx="5377632" cy="16887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1629" y="5660679"/>
            <a:ext cx="4499375" cy="135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38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504D"/>
          </a:solidFill>
          <a:ln w="28575" cmpd="sng">
            <a:solidFill>
              <a:srgbClr val="4F81BD"/>
            </a:solidFill>
          </a:ln>
        </p:spPr>
        <p:txBody>
          <a:bodyPr/>
          <a:lstStyle/>
          <a:p>
            <a:pPr algn="ctr"/>
            <a:r>
              <a:rPr lang="en-US" sz="4400" b="1" dirty="0"/>
              <a:t>Goal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Students will play a cooking game to practice using the new vocabulary.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175790" cy="4289851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- I will show you a recipe.</a:t>
            </a:r>
          </a:p>
          <a:p>
            <a:endParaRPr lang="en-US" sz="3500" dirty="0"/>
          </a:p>
          <a:p>
            <a:r>
              <a:rPr lang="en-US" sz="3500" dirty="0"/>
              <a:t>- Put all the ingredients your team needs into your bowl.</a:t>
            </a:r>
          </a:p>
          <a:p>
            <a:endParaRPr lang="en-US" sz="3500" dirty="0"/>
          </a:p>
          <a:p>
            <a:r>
              <a:rPr lang="en-US" sz="3500" dirty="0"/>
              <a:t>- Run to the “machine” where you would cook that recipe.</a:t>
            </a:r>
          </a:p>
          <a:p>
            <a:endParaRPr lang="en-US" sz="3500" dirty="0"/>
          </a:p>
          <a:p>
            <a:r>
              <a:rPr lang="en-US" sz="3500" dirty="0"/>
              <a:t>- First 3 teams get points.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301409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kimchijeon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3" r="15503"/>
          <a:stretch>
            <a:fillRect/>
          </a:stretch>
        </p:blipFill>
        <p:spPr/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867444"/>
          </a:xfrm>
        </p:spPr>
        <p:txBody>
          <a:bodyPr/>
          <a:lstStyle/>
          <a:p>
            <a:pPr algn="ctr"/>
            <a:r>
              <a:rPr lang="en-US" sz="4400" b="1" dirty="0" err="1"/>
              <a:t>Kimchi</a:t>
            </a:r>
            <a:r>
              <a:rPr lang="en-US" sz="4400" b="1" dirty="0"/>
              <a:t> Pancake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4935" y="768046"/>
            <a:ext cx="5361465" cy="33246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en-US" sz="2000" dirty="0"/>
              <a:t>Chop </a:t>
            </a:r>
            <a:r>
              <a:rPr lang="en-US" sz="2000" dirty="0" err="1"/>
              <a:t>kimchi</a:t>
            </a:r>
            <a:r>
              <a:rPr lang="en-US" sz="2000" dirty="0"/>
              <a:t>, squid, onion, and green onion.</a:t>
            </a:r>
          </a:p>
          <a:p>
            <a:pPr>
              <a:buAutoNum type="arabicPeriod"/>
            </a:pPr>
            <a:r>
              <a:rPr lang="en-US" sz="2000" dirty="0"/>
              <a:t>Mix the chopped vegetables and squid with flour and water in a bowl to make the batter.</a:t>
            </a:r>
          </a:p>
          <a:p>
            <a:pPr>
              <a:buAutoNum type="arabicPeriod"/>
            </a:pPr>
            <a:r>
              <a:rPr lang="en-US" sz="2000" dirty="0"/>
              <a:t>Put the batter into a frying pan.</a:t>
            </a:r>
          </a:p>
          <a:p>
            <a:pPr>
              <a:buAutoNum type="arabicPeriod"/>
            </a:pPr>
            <a:r>
              <a:rPr lang="en-US" sz="2000" dirty="0"/>
              <a:t>Fry it for a few minutes, flipping it over with a spatula several times until it becomes brown.</a:t>
            </a:r>
          </a:p>
          <a:p>
            <a:pPr>
              <a:buAutoNum type="arabicPeriod"/>
            </a:pPr>
            <a:r>
              <a:rPr lang="en-US" sz="2000" dirty="0"/>
              <a:t>Serve it with soy sauce.</a:t>
            </a:r>
          </a:p>
        </p:txBody>
      </p:sp>
    </p:spTree>
    <p:extLst>
      <p:ext uri="{BB962C8B-B14F-4D97-AF65-F5344CB8AC3E}">
        <p14:creationId xmlns:p14="http://schemas.microsoft.com/office/powerpoint/2010/main" val="214025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pumpkin-pie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9" b="1999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867444"/>
          </a:xfrm>
        </p:spPr>
        <p:txBody>
          <a:bodyPr/>
          <a:lstStyle/>
          <a:p>
            <a:pPr algn="ctr"/>
            <a:r>
              <a:rPr lang="en-US" sz="4400" b="1" dirty="0"/>
              <a:t>Pumpkin Pie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4935" y="768046"/>
            <a:ext cx="5361465" cy="33246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en-US" sz="2000" dirty="0"/>
              <a:t>Mix flour, butter, and water in a bowl to make the crust. </a:t>
            </a:r>
          </a:p>
          <a:p>
            <a:pPr>
              <a:buAutoNum type="arabicPeriod"/>
            </a:pPr>
            <a:r>
              <a:rPr lang="en-US" sz="2000" dirty="0"/>
              <a:t>Knead the dough, roll it out to make it thin, and put it in the pie plate.</a:t>
            </a:r>
          </a:p>
          <a:p>
            <a:pPr>
              <a:buAutoNum type="arabicPeriod"/>
            </a:pPr>
            <a:r>
              <a:rPr lang="en-US" sz="2000" dirty="0"/>
              <a:t>Mix a pumpkin, brown sugar, cinnamon, ginger, milk, and eggs together to make the filling.</a:t>
            </a:r>
          </a:p>
          <a:p>
            <a:pPr>
              <a:buAutoNum type="arabicPeriod"/>
            </a:pPr>
            <a:r>
              <a:rPr lang="en-US" sz="2000" dirty="0"/>
              <a:t>Pour the filling into the crust.</a:t>
            </a:r>
          </a:p>
          <a:p>
            <a:pPr>
              <a:buAutoNum type="arabicPeriod"/>
            </a:pPr>
            <a:r>
              <a:rPr lang="en-US" sz="2000" dirty="0"/>
              <a:t>Bake it for one hour.</a:t>
            </a:r>
          </a:p>
        </p:txBody>
      </p:sp>
    </p:spTree>
    <p:extLst>
      <p:ext uri="{BB962C8B-B14F-4D97-AF65-F5344CB8AC3E}">
        <p14:creationId xmlns:p14="http://schemas.microsoft.com/office/powerpoint/2010/main" val="367383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fried-apples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3" r="15503"/>
          <a:stretch>
            <a:fillRect/>
          </a:stretch>
        </p:blipFill>
        <p:spPr/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5486400" cy="867444"/>
          </a:xfrm>
        </p:spPr>
        <p:txBody>
          <a:bodyPr/>
          <a:lstStyle/>
          <a:p>
            <a:pPr algn="ctr"/>
            <a:r>
              <a:rPr lang="en-US" sz="4400" b="1" dirty="0"/>
              <a:t>Fried Apples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4935" y="768046"/>
            <a:ext cx="5361465" cy="33246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en-US" sz="2000" dirty="0"/>
              <a:t>Chop 8 apples.</a:t>
            </a:r>
          </a:p>
          <a:p>
            <a:pPr>
              <a:buAutoNum type="arabicPeriod"/>
            </a:pPr>
            <a:r>
              <a:rPr lang="en-US" sz="2000" dirty="0"/>
              <a:t>Melt ¼ cup of butter in a frying pan.</a:t>
            </a:r>
          </a:p>
          <a:p>
            <a:pPr>
              <a:buAutoNum type="arabicPeriod"/>
            </a:pPr>
            <a:r>
              <a:rPr lang="en-US" sz="2000" dirty="0"/>
              <a:t>Add apples, brown sugar, and cinnamon.</a:t>
            </a:r>
          </a:p>
          <a:p>
            <a:pPr>
              <a:buAutoNum type="arabicPeriod"/>
            </a:pPr>
            <a:r>
              <a:rPr lang="en-US" sz="2000" dirty="0"/>
              <a:t>Fry them for 15 minutes.</a:t>
            </a:r>
          </a:p>
        </p:txBody>
      </p:sp>
    </p:spTree>
    <p:extLst>
      <p:ext uri="{BB962C8B-B14F-4D97-AF65-F5344CB8AC3E}">
        <p14:creationId xmlns:p14="http://schemas.microsoft.com/office/powerpoint/2010/main" val="2653884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nAppetit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Tradition">
      <a:majorFont>
        <a:latin typeface="Candara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BonAppetit.thmx</Template>
  <TotalTime>547</TotalTime>
  <Words>425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Candara</vt:lpstr>
      <vt:lpstr>Tunga</vt:lpstr>
      <vt:lpstr>Wingdings</vt:lpstr>
      <vt:lpstr>BonAppetit</vt:lpstr>
      <vt:lpstr>Fall foods</vt:lpstr>
      <vt:lpstr>Today’s Goals</vt:lpstr>
      <vt:lpstr>Goal #1</vt:lpstr>
      <vt:lpstr>Review</vt:lpstr>
      <vt:lpstr>Goal #2</vt:lpstr>
      <vt:lpstr>Rules</vt:lpstr>
      <vt:lpstr>Kimchi Pancake</vt:lpstr>
      <vt:lpstr>Pumpkin Pie</vt:lpstr>
      <vt:lpstr>Fried Apples</vt:lpstr>
      <vt:lpstr>Persimmon-Marinated Steak</vt:lpstr>
      <vt:lpstr>Buckwheat Chestnut Pancakes</vt:lpstr>
      <vt:lpstr>Goal #3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foods</dc:title>
  <dc:creator>Taylor Sutton</dc:creator>
  <cp:lastModifiedBy>BECKY</cp:lastModifiedBy>
  <cp:revision>32</cp:revision>
  <dcterms:created xsi:type="dcterms:W3CDTF">2013-10-07T12:57:50Z</dcterms:created>
  <dcterms:modified xsi:type="dcterms:W3CDTF">2016-10-04T08:00:38Z</dcterms:modified>
</cp:coreProperties>
</file>