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F6D4-D4D7-426A-98F7-170A3668379E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BD1F-DE98-4C29-8281-9EC9927620DF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DB0-D703-40B5-AE3D-532AFE0356D1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1D29-8BEE-49F3-AF49-7A09F617BF67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73CF-8910-423E-9890-FC81E25E5084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allfood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r="1018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5F00"/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6000" b="1" dirty="0"/>
              <a:t>Fall foods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756268" y="2428363"/>
            <a:ext cx="6096545" cy="74066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Bon </a:t>
            </a:r>
            <a:r>
              <a:rPr lang="en-US" sz="3600" dirty="0" err="1"/>
              <a:t>Appetit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132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0846"/>
            <a:ext cx="7520940" cy="548640"/>
          </a:xfrm>
          <a:solidFill>
            <a:srgbClr val="C0504D"/>
          </a:solidFill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/>
              <a:t>knead</a:t>
            </a:r>
          </a:p>
        </p:txBody>
      </p:sp>
      <p:pic>
        <p:nvPicPr>
          <p:cNvPr id="3" name="Picture 2" descr="kne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6" y="930623"/>
            <a:ext cx="8266188" cy="55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Goal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Students will use the new vocabulary to explain how to make food like pumpkin pie and </a:t>
            </a:r>
            <a:r>
              <a:rPr lang="en-US" dirty="0" err="1"/>
              <a:t>kimchi</a:t>
            </a:r>
            <a:r>
              <a:rPr lang="en-US" dirty="0"/>
              <a:t> pancakes.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umpkin-pie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19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Let’s make pumpkin pie!!!</a:t>
            </a:r>
          </a:p>
        </p:txBody>
      </p:sp>
    </p:spTree>
    <p:extLst>
      <p:ext uri="{BB962C8B-B14F-4D97-AF65-F5344CB8AC3E}">
        <p14:creationId xmlns:p14="http://schemas.microsoft.com/office/powerpoint/2010/main" val="27804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973880"/>
            <a:ext cx="3200400" cy="3712464"/>
          </a:xfrm>
        </p:spPr>
        <p:txBody>
          <a:bodyPr>
            <a:normAutofit/>
          </a:bodyPr>
          <a:lstStyle/>
          <a:p>
            <a:r>
              <a:rPr lang="en-US" sz="3600" dirty="0"/>
              <a:t>Ingredients: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Flour</a:t>
            </a:r>
          </a:p>
          <a:p>
            <a:pPr algn="r"/>
            <a:r>
              <a:rPr lang="en-US" sz="3600" dirty="0"/>
              <a:t>Butter</a:t>
            </a:r>
          </a:p>
          <a:p>
            <a:pPr algn="r"/>
            <a:r>
              <a:rPr lang="en-US" sz="3600" dirty="0"/>
              <a:t>Salt</a:t>
            </a:r>
          </a:p>
          <a:p>
            <a:pPr algn="r"/>
            <a:r>
              <a:rPr lang="en-US" sz="3600" dirty="0"/>
              <a:t>Water</a:t>
            </a:r>
          </a:p>
          <a:p>
            <a:pPr algn="r"/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First: Pie Crust</a:t>
            </a:r>
          </a:p>
        </p:txBody>
      </p:sp>
      <p:pic>
        <p:nvPicPr>
          <p:cNvPr id="5" name="Picture 4" descr="piecr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8" y="1623105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Pie crust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81" y="1100628"/>
            <a:ext cx="8518653" cy="572244"/>
          </a:xfrm>
        </p:spPr>
        <p:txBody>
          <a:bodyPr>
            <a:noAutofit/>
          </a:bodyPr>
          <a:lstStyle/>
          <a:p>
            <a:r>
              <a:rPr lang="en-US" sz="3200" dirty="0"/>
              <a:t>To make the pie crust: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5145" y="4570090"/>
            <a:ext cx="3350229" cy="2092881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_______, _____ all the ingredients in a bowl to make the dough.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mixdoug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6" y="1672873"/>
            <a:ext cx="3779184" cy="2834388"/>
          </a:xfrm>
          <a:prstGeom prst="rect">
            <a:avLst/>
          </a:prstGeom>
        </p:spPr>
      </p:pic>
      <p:pic>
        <p:nvPicPr>
          <p:cNvPr id="6" name="Picture 5" descr="rolldoug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50" y="2856845"/>
            <a:ext cx="3980535" cy="2612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451" y="1672872"/>
            <a:ext cx="3577834" cy="1384995"/>
          </a:xfrm>
          <a:prstGeom prst="rect">
            <a:avLst/>
          </a:prstGeom>
          <a:solidFill>
            <a:srgbClr val="FF7F0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_______, ________ the dough and roll it out to make it thin.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5145" y="4027284"/>
            <a:ext cx="385140" cy="325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9804" y="5031610"/>
            <a:ext cx="385140" cy="325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582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epl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b="14343"/>
          <a:stretch>
            <a:fillRect/>
          </a:stretch>
        </p:blipFill>
        <p:spPr>
          <a:xfrm>
            <a:off x="822960" y="2370772"/>
            <a:ext cx="7520940" cy="3579849"/>
          </a:xfrm>
        </p:spPr>
      </p:pic>
      <p:sp>
        <p:nvSpPr>
          <p:cNvPr id="5" name="TextBox 4"/>
          <p:cNvSpPr txBox="1"/>
          <p:nvPr/>
        </p:nvSpPr>
        <p:spPr>
          <a:xfrm>
            <a:off x="2464738" y="293381"/>
            <a:ext cx="4179812" cy="1815882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___________, put the dough in the pie plate. Now we’re ready to make the filling.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0285" y="5421344"/>
            <a:ext cx="385140" cy="325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406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Ingredients: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74758" y="1097280"/>
            <a:ext cx="3200400" cy="4045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Canned Pumpkin </a:t>
            </a:r>
          </a:p>
          <a:p>
            <a:r>
              <a:rPr lang="en-US" dirty="0"/>
              <a:t>Sugar</a:t>
            </a:r>
          </a:p>
          <a:p>
            <a:r>
              <a:rPr lang="en-US" dirty="0"/>
              <a:t>Cinnamon</a:t>
            </a:r>
          </a:p>
          <a:p>
            <a:r>
              <a:rPr lang="en-US" dirty="0"/>
              <a:t>Ginger</a:t>
            </a:r>
          </a:p>
          <a:p>
            <a:r>
              <a:rPr lang="en-US" dirty="0"/>
              <a:t>Nutmeg</a:t>
            </a:r>
          </a:p>
          <a:p>
            <a:r>
              <a:rPr lang="en-US" dirty="0"/>
              <a:t>Sweet Milk</a:t>
            </a:r>
          </a:p>
          <a:p>
            <a:r>
              <a:rPr lang="en-US" dirty="0"/>
              <a:t>Eggs</a:t>
            </a:r>
          </a:p>
          <a:p>
            <a:r>
              <a:rPr lang="en-US" dirty="0"/>
              <a:t>Salt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chemeClr val="accent1">
              <a:lumMod val="75000"/>
            </a:schemeClr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Next: Pie Filling</a:t>
            </a:r>
          </a:p>
        </p:txBody>
      </p:sp>
      <p:pic>
        <p:nvPicPr>
          <p:cNvPr id="6" name="Picture 5" descr="cinnam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" y="1629484"/>
            <a:ext cx="2953746" cy="2953746"/>
          </a:xfrm>
          <a:prstGeom prst="rect">
            <a:avLst/>
          </a:prstGeom>
        </p:spPr>
      </p:pic>
      <p:pic>
        <p:nvPicPr>
          <p:cNvPr id="8" name="Picture 7" descr="ging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0" y="4176928"/>
            <a:ext cx="2681072" cy="2681072"/>
          </a:xfrm>
          <a:prstGeom prst="rect">
            <a:avLst/>
          </a:prstGeom>
        </p:spPr>
      </p:pic>
      <p:pic>
        <p:nvPicPr>
          <p:cNvPr id="9" name="Picture 8" descr="libbyspumpk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2" y="1629484"/>
            <a:ext cx="2704159" cy="2885536"/>
          </a:xfrm>
          <a:prstGeom prst="rect">
            <a:avLst/>
          </a:prstGeom>
        </p:spPr>
      </p:pic>
      <p:pic>
        <p:nvPicPr>
          <p:cNvPr id="10" name="Picture 9" descr="nutme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72" y="4925678"/>
            <a:ext cx="2576430" cy="19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8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Pumpkin pie recipe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354" y="1425711"/>
            <a:ext cx="2832316" cy="1815882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 all the ingredients in a bowl to make the filling.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93771" y="5477911"/>
            <a:ext cx="3350229" cy="1384995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_____, _____ the filling into the pie crust.</a:t>
            </a:r>
            <a:endParaRPr lang="en-US" sz="2800" dirty="0"/>
          </a:p>
        </p:txBody>
      </p:sp>
      <p:pic>
        <p:nvPicPr>
          <p:cNvPr id="7" name="Picture 6" descr="piefill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70" y="945378"/>
            <a:ext cx="2924906" cy="48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eov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 b="14269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Pumpkin pie recipe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959" y="5090672"/>
            <a:ext cx="5559271" cy="1384995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_________, put the pie in the oven and ______ it for one hour. After it cools, let’s eat!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28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mchije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16"/>
            <a:ext cx="9144000" cy="60807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960" y="201364"/>
            <a:ext cx="7520940" cy="1229665"/>
          </a:xfrm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Now let’s make a </a:t>
            </a:r>
            <a:r>
              <a:rPr lang="en-US" sz="4400" b="1" dirty="0" err="1"/>
              <a:t>kimchi</a:t>
            </a:r>
            <a:r>
              <a:rPr lang="en-US" sz="4400" b="1" dirty="0"/>
              <a:t> pancake! (</a:t>
            </a:r>
            <a:r>
              <a:rPr lang="en-US" sz="4400" b="1" dirty="0" err="1"/>
              <a:t>Jeon</a:t>
            </a:r>
            <a:r>
              <a:rPr lang="en-US" sz="4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9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Today’s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4326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1. Students will learn new vocabulary about cooking.</a:t>
            </a:r>
          </a:p>
          <a:p>
            <a:endParaRPr lang="en-US" sz="2800" dirty="0"/>
          </a:p>
          <a:p>
            <a:pPr lvl="0"/>
            <a:r>
              <a:rPr lang="en-US" sz="2800" dirty="0"/>
              <a:t>2. Students will use the new vocabulary to explain how to make food like pumpkin pie and </a:t>
            </a:r>
            <a:r>
              <a:rPr lang="en-US" sz="2800" dirty="0" err="1"/>
              <a:t>kimchi</a:t>
            </a:r>
            <a:r>
              <a:rPr lang="en-US" sz="2800" dirty="0"/>
              <a:t> pancakes.</a:t>
            </a:r>
          </a:p>
          <a:p>
            <a:endParaRPr lang="en-US" sz="2800" dirty="0"/>
          </a:p>
          <a:p>
            <a:r>
              <a:rPr lang="en-US" sz="2800" dirty="0"/>
              <a:t>3. Students will create their own recipe using fall foods. </a:t>
            </a:r>
          </a:p>
        </p:txBody>
      </p:sp>
    </p:spTree>
    <p:extLst>
      <p:ext uri="{BB962C8B-B14F-4D97-AF65-F5344CB8AC3E}">
        <p14:creationId xmlns:p14="http://schemas.microsoft.com/office/powerpoint/2010/main" val="28088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606571"/>
          </a:xfrm>
          <a:solidFill>
            <a:schemeClr val="accent1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dirty="0"/>
              <a:t>Ingredients: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1071258"/>
          </a:xfrm>
          <a:solidFill>
            <a:srgbClr val="FF7F01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dirty="0"/>
              <a:t>Cooking Equipment: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What do we need?</a:t>
            </a:r>
          </a:p>
        </p:txBody>
      </p:sp>
    </p:spTree>
    <p:extLst>
      <p:ext uri="{BB962C8B-B14F-4D97-AF65-F5344CB8AC3E}">
        <p14:creationId xmlns:p14="http://schemas.microsoft.com/office/powerpoint/2010/main" val="325901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create their own recipe using fall foods.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Goal #3</a:t>
            </a:r>
          </a:p>
        </p:txBody>
      </p:sp>
    </p:spTree>
    <p:extLst>
      <p:ext uri="{BB962C8B-B14F-4D97-AF65-F5344CB8AC3E}">
        <p14:creationId xmlns:p14="http://schemas.microsoft.com/office/powerpoint/2010/main" val="13931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Goal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Students will learn new vocabulary about cooking.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ake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35" b="-228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Bake</a:t>
            </a:r>
          </a:p>
        </p:txBody>
      </p:sp>
    </p:spTree>
    <p:extLst>
      <p:ext uri="{BB962C8B-B14F-4D97-AF65-F5344CB8AC3E}">
        <p14:creationId xmlns:p14="http://schemas.microsoft.com/office/powerpoint/2010/main" val="6087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grill</a:t>
            </a:r>
          </a:p>
        </p:txBody>
      </p:sp>
      <p:pic>
        <p:nvPicPr>
          <p:cNvPr id="6" name="Picture 5" descr="gri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0" y="1062789"/>
            <a:ext cx="8338600" cy="55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ammandu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17678"/>
          <a:stretch>
            <a:fillRect/>
          </a:stretch>
        </p:blipFill>
        <p:spPr>
          <a:xfrm>
            <a:off x="303364" y="1569502"/>
            <a:ext cx="4024928" cy="4668916"/>
          </a:xfrm>
        </p:spPr>
      </p:pic>
      <p:pic>
        <p:nvPicPr>
          <p:cNvPr id="6" name="Content Placeholder 5" descr="steamri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r="20859"/>
          <a:stretch>
            <a:fillRect/>
          </a:stretch>
        </p:blipFill>
        <p:spPr>
          <a:xfrm>
            <a:off x="4328292" y="121437"/>
            <a:ext cx="4595591" cy="533088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steam</a:t>
            </a:r>
          </a:p>
        </p:txBody>
      </p:sp>
    </p:spTree>
    <p:extLst>
      <p:ext uri="{BB962C8B-B14F-4D97-AF65-F5344CB8AC3E}">
        <p14:creationId xmlns:p14="http://schemas.microsoft.com/office/powerpoint/2010/main" val="17394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  <a:ln w="28575" cmpd="sng"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n-US" sz="4400" b="1" dirty="0"/>
              <a:t>fry</a:t>
            </a:r>
          </a:p>
        </p:txBody>
      </p:sp>
      <p:pic>
        <p:nvPicPr>
          <p:cNvPr id="7" name="Picture 6" descr="f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6" y="1358900"/>
            <a:ext cx="8353734" cy="50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281872" y="910052"/>
            <a:ext cx="5212080" cy="1089427"/>
          </a:xfrm>
        </p:spPr>
        <p:txBody>
          <a:bodyPr/>
          <a:lstStyle/>
          <a:p>
            <a:pPr algn="ctr"/>
            <a:r>
              <a:rPr lang="en-US" sz="5400" b="1" dirty="0"/>
              <a:t>Deep fry</a:t>
            </a:r>
          </a:p>
        </p:txBody>
      </p:sp>
      <p:pic>
        <p:nvPicPr>
          <p:cNvPr id="5" name="Picture 4" descr="deepf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" y="2629115"/>
            <a:ext cx="6353254" cy="4228885"/>
          </a:xfrm>
          <a:prstGeom prst="rect">
            <a:avLst/>
          </a:prstGeom>
        </p:spPr>
      </p:pic>
      <p:pic>
        <p:nvPicPr>
          <p:cNvPr id="6" name="Picture 5" descr="frenchf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27" y="185875"/>
            <a:ext cx="4676779" cy="31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oil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Boil</a:t>
            </a:r>
          </a:p>
        </p:txBody>
      </p:sp>
    </p:spTree>
    <p:extLst>
      <p:ext uri="{BB962C8B-B14F-4D97-AF65-F5344CB8AC3E}">
        <p14:creationId xmlns:p14="http://schemas.microsoft.com/office/powerpoint/2010/main" val="23796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263</TotalTime>
  <Words>258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Candara</vt:lpstr>
      <vt:lpstr>Tunga</vt:lpstr>
      <vt:lpstr>Wingdings</vt:lpstr>
      <vt:lpstr>Angles</vt:lpstr>
      <vt:lpstr>Fall foods</vt:lpstr>
      <vt:lpstr>Today’s Goals</vt:lpstr>
      <vt:lpstr>Goal #1</vt:lpstr>
      <vt:lpstr>Bake</vt:lpstr>
      <vt:lpstr>grill</vt:lpstr>
      <vt:lpstr>steam</vt:lpstr>
      <vt:lpstr>fry</vt:lpstr>
      <vt:lpstr>Deep fry</vt:lpstr>
      <vt:lpstr>Boil</vt:lpstr>
      <vt:lpstr>knead</vt:lpstr>
      <vt:lpstr>Goal #2</vt:lpstr>
      <vt:lpstr>Let’s make pumpkin pie!!!</vt:lpstr>
      <vt:lpstr>First: Pie Crust</vt:lpstr>
      <vt:lpstr>Pie crust recipe</vt:lpstr>
      <vt:lpstr>PowerPoint Presentation</vt:lpstr>
      <vt:lpstr>Next: Pie Filling</vt:lpstr>
      <vt:lpstr>Pumpkin pie recipe</vt:lpstr>
      <vt:lpstr>Pumpkin pie recipe</vt:lpstr>
      <vt:lpstr>Now let’s make a kimchi pancake! (Jeon)</vt:lpstr>
      <vt:lpstr>What do we need?</vt:lpstr>
      <vt:lpstr>Goal #3</vt:lpstr>
    </vt:vector>
  </TitlesOfParts>
  <Company>American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Appetit!</dc:title>
  <dc:creator>Taylor Sutton</dc:creator>
  <cp:lastModifiedBy>BECKY</cp:lastModifiedBy>
  <cp:revision>78</cp:revision>
  <dcterms:created xsi:type="dcterms:W3CDTF">2013-09-30T13:05:44Z</dcterms:created>
  <dcterms:modified xsi:type="dcterms:W3CDTF">2016-10-04T08:01:23Z</dcterms:modified>
</cp:coreProperties>
</file>