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직사각형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직사각형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직사각형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이등변 삼각형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직사각형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직선 연결선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259AA0-3041-4D88-A394-E063CECB6922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A716F2-FDBC-484F-BBD3-20D04877DDFD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직선 연결선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직선 연결선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이등변 삼각형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D개성체" panose="02020603020101020101" pitchFamily="18" charset="-127"/>
                <a:ea typeface="MD개성체" panose="02020603020101020101" pitchFamily="18" charset="-127"/>
              </a:rPr>
              <a:t>카드 빨리 집기 놀이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560594" y="1628800"/>
            <a:ext cx="755527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D개성체" panose="02020603020101020101" pitchFamily="18" charset="-127"/>
                <a:ea typeface="MD개성체" panose="02020603020101020101" pitchFamily="18" charset="-127"/>
              </a:rPr>
              <a:t>Slap Game/</a:t>
            </a:r>
          </a:p>
          <a:p>
            <a:pPr algn="ctr"/>
            <a:r>
              <a:rPr lang="en-US" altLang="ko-KR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D개성체" panose="02020603020101020101" pitchFamily="18" charset="-127"/>
                <a:ea typeface="MD개성체" panose="02020603020101020101" pitchFamily="18" charset="-127"/>
              </a:rPr>
              <a:t>Grab the Card Game</a:t>
            </a:r>
            <a:endParaRPr lang="en-US" altLang="ko-KR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718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for teacher: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Number of students:  2 students per card set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Materials</a:t>
            </a:r>
          </a:p>
          <a:p>
            <a:pPr marL="0" indent="0">
              <a:buNone/>
            </a:pPr>
            <a:r>
              <a:rPr lang="en-US" dirty="0" smtClean="0"/>
              <a:t>-1 set of Picture cards/word cards/sentence cards (per 2 students)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6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932201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277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644114" cy="5751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34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93979" cy="579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3497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원본">
  <a:themeElements>
    <a:clrScheme name="원본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원본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원본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</TotalTime>
  <Words>38</Words>
  <Application>Microsoft Office PowerPoint</Application>
  <PresentationFormat>화면 슬라이드 쇼(4:3)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원본</vt:lpstr>
      <vt:lpstr>카드 빨리 집기 놀이</vt:lpstr>
      <vt:lpstr>Instructions for teacher: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카드 빨리 집기 놀이</dc:title>
  <dc:creator>영어실</dc:creator>
  <cp:lastModifiedBy>영어실</cp:lastModifiedBy>
  <cp:revision>2</cp:revision>
  <dcterms:created xsi:type="dcterms:W3CDTF">2016-03-24T05:14:47Z</dcterms:created>
  <dcterms:modified xsi:type="dcterms:W3CDTF">2016-03-24T05:49:53Z</dcterms:modified>
</cp:coreProperties>
</file>