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sldIdLst>
    <p:sldId id="256" r:id="rId2"/>
    <p:sldId id="31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12" r:id="rId11"/>
    <p:sldId id="265" r:id="rId12"/>
    <p:sldId id="267" r:id="rId13"/>
    <p:sldId id="268" r:id="rId14"/>
    <p:sldId id="277" r:id="rId15"/>
    <p:sldId id="269" r:id="rId16"/>
    <p:sldId id="270" r:id="rId17"/>
    <p:sldId id="271" r:id="rId18"/>
    <p:sldId id="313" r:id="rId19"/>
    <p:sldId id="272" r:id="rId20"/>
    <p:sldId id="273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14" r:id="rId30"/>
    <p:sldId id="275" r:id="rId31"/>
    <p:sldId id="276" r:id="rId32"/>
    <p:sldId id="278" r:id="rId33"/>
    <p:sldId id="279" r:id="rId34"/>
    <p:sldId id="280" r:id="rId35"/>
    <p:sldId id="281" r:id="rId36"/>
    <p:sldId id="323" r:id="rId37"/>
    <p:sldId id="290" r:id="rId38"/>
    <p:sldId id="291" r:id="rId39"/>
    <p:sldId id="324" r:id="rId40"/>
    <p:sldId id="293" r:id="rId41"/>
    <p:sldId id="294" r:id="rId42"/>
    <p:sldId id="292" r:id="rId43"/>
    <p:sldId id="295" r:id="rId44"/>
    <p:sldId id="325" r:id="rId45"/>
    <p:sldId id="296" r:id="rId46"/>
    <p:sldId id="326" r:id="rId47"/>
    <p:sldId id="297" r:id="rId48"/>
    <p:sldId id="298" r:id="rId49"/>
    <p:sldId id="299" r:id="rId50"/>
    <p:sldId id="331" r:id="rId51"/>
    <p:sldId id="334" r:id="rId52"/>
    <p:sldId id="338" r:id="rId53"/>
    <p:sldId id="337" r:id="rId54"/>
    <p:sldId id="339" r:id="rId55"/>
    <p:sldId id="335" r:id="rId56"/>
    <p:sldId id="354" r:id="rId57"/>
    <p:sldId id="336" r:id="rId58"/>
    <p:sldId id="355" r:id="rId59"/>
    <p:sldId id="332" r:id="rId60"/>
    <p:sldId id="340" r:id="rId61"/>
    <p:sldId id="356" r:id="rId62"/>
    <p:sldId id="341" r:id="rId63"/>
    <p:sldId id="333" r:id="rId64"/>
    <p:sldId id="342" r:id="rId65"/>
    <p:sldId id="344" r:id="rId66"/>
    <p:sldId id="343" r:id="rId67"/>
    <p:sldId id="345" r:id="rId68"/>
    <p:sldId id="346" r:id="rId69"/>
    <p:sldId id="347" r:id="rId70"/>
    <p:sldId id="348" r:id="rId71"/>
    <p:sldId id="349" r:id="rId72"/>
    <p:sldId id="350" r:id="rId73"/>
    <p:sldId id="351" r:id="rId74"/>
    <p:sldId id="353" r:id="rId75"/>
    <p:sldId id="310" r:id="rId76"/>
    <p:sldId id="300" r:id="rId77"/>
    <p:sldId id="329" r:id="rId78"/>
    <p:sldId id="301" r:id="rId79"/>
    <p:sldId id="327" r:id="rId80"/>
    <p:sldId id="302" r:id="rId81"/>
    <p:sldId id="328" r:id="rId82"/>
    <p:sldId id="303" r:id="rId83"/>
    <p:sldId id="330" r:id="rId84"/>
    <p:sldId id="304" r:id="rId85"/>
    <p:sldId id="305" r:id="rId86"/>
    <p:sldId id="307" r:id="rId87"/>
    <p:sldId id="308" r:id="rId88"/>
    <p:sldId id="306" r:id="rId89"/>
    <p:sldId id="309" r:id="rId90"/>
  </p:sldIdLst>
  <p:sldSz cx="9144000" cy="6858000" type="screen4x3"/>
  <p:notesSz cx="6858000" cy="9144000"/>
  <p:defaultTextStyle>
    <a:defPPr>
      <a:defRPr lang="en-US"/>
    </a:defPPr>
    <a:lvl1pPr algn="l" defTabSz="457200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defTabSz="457200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defTabSz="457200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defTabSz="457200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defTabSz="457200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7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1512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DF03F44-92F7-40E2-B484-F7CC2F913941}" type="datetimeFigureOut">
              <a:rPr lang="en-US"/>
              <a:pPr>
                <a:defRPr/>
              </a:pPr>
              <a:t>6/23/2016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  <a:endParaRPr lang="en-US" noProof="0" smtClean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B1CFF56-466A-4B00-B1BB-2749DA2F8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33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https://www.youtube.com/watch?v=_kuSuEWvg8o</a:t>
            </a:r>
          </a:p>
        </p:txBody>
      </p:sp>
      <p:sp>
        <p:nvSpPr>
          <p:cNvPr id="9421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5EB020-BF6B-4B99-8690-D2ADEC9A0058}" type="slidenum">
              <a:rPr lang="en-US" altLang="en-US" smtClean="0">
                <a:latin typeface="굴림" pitchFamily="50" charset="-127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>
              <a:latin typeface="굴림" pitchFamily="50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https://www.youtube.com/watch?v=AYR3SCIbBGM</a:t>
            </a:r>
          </a:p>
        </p:txBody>
      </p:sp>
      <p:sp>
        <p:nvSpPr>
          <p:cNvPr id="952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85CECD-351E-4FEC-A2C1-5242FF37B9DF}" type="slidenum">
              <a:rPr lang="en-US" altLang="en-US" smtClean="0">
                <a:latin typeface="굴림" pitchFamily="50" charset="-127"/>
              </a:rPr>
              <a:pPr eaLnBrk="1" hangingPunct="1">
                <a:spcBef>
                  <a:spcPct val="0"/>
                </a:spcBef>
              </a:pPr>
              <a:t>52</a:t>
            </a:fld>
            <a:endParaRPr lang="en-US" altLang="en-US" smtClean="0">
              <a:latin typeface="굴림" pitchFamily="50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9A880-FC47-44B6-B646-1CFB655DF0D6}" type="datetimeFigureOut">
              <a:rPr lang="en-US" altLang="ko-KR"/>
              <a:pPr>
                <a:defRPr/>
              </a:pPr>
              <a:t>6/23/2016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288ED-4A7A-409A-BD94-BF869CC854F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15051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70DD3-B466-48A7-894E-D9A95A3FAB11}" type="datetimeFigureOut">
              <a:rPr lang="en-US" altLang="ko-KR"/>
              <a:pPr>
                <a:defRPr/>
              </a:pPr>
              <a:t>6/23/2016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035AB-340E-44DE-824F-C850A2C9B16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32495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00BD4-8B34-4807-8033-746D48090D09}" type="datetimeFigureOut">
              <a:rPr lang="en-US" altLang="ko-KR"/>
              <a:pPr>
                <a:defRPr/>
              </a:pPr>
              <a:t>6/23/2016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A2E6C-5315-49D7-80F8-82CE31D56D0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1686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386BC-A06D-4431-8816-9EF4F53F0BA5}" type="datetimeFigureOut">
              <a:rPr lang="en-US" altLang="ko-KR"/>
              <a:pPr>
                <a:defRPr/>
              </a:pPr>
              <a:t>6/23/2016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4AC3D-7B05-4C8D-9792-5F8F6DA0947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35381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21A26-B8FC-47BF-815E-7703930B705A}" type="datetimeFigureOut">
              <a:rPr lang="en-US" altLang="ko-KR"/>
              <a:pPr>
                <a:defRPr/>
              </a:pPr>
              <a:t>6/23/2016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416F7-82BF-4AB9-9763-C388D1D1A9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634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54B6C-8678-4C2E-B70A-A4FFC537148D}" type="datetimeFigureOut">
              <a:rPr lang="en-US" altLang="ko-KR"/>
              <a:pPr>
                <a:defRPr/>
              </a:pPr>
              <a:t>6/23/2016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412BA-B85A-4D6B-854D-9E889651B8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42909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ED24A-46F1-4A72-BC55-49E7D0F56E6D}" type="datetimeFigureOut">
              <a:rPr lang="en-US" altLang="ko-KR"/>
              <a:pPr>
                <a:defRPr/>
              </a:pPr>
              <a:t>6/23/2016</a:t>
            </a:fld>
            <a:endParaRPr lang="en-US" altLang="ko-K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86CC4-043C-4CBF-A779-596BA2B1EBC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0257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5F37B-147F-4CEC-83B9-E217A9F9AB74}" type="datetimeFigureOut">
              <a:rPr lang="en-US" altLang="ko-KR"/>
              <a:pPr>
                <a:defRPr/>
              </a:pPr>
              <a:t>6/23/2016</a:t>
            </a:fld>
            <a:endParaRPr lang="en-US" altLang="ko-K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97601-B29C-4B0D-B278-5B27EA40A07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5641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139B4-1F24-4B37-B383-C1824CEE293A}" type="datetimeFigureOut">
              <a:rPr lang="en-US" altLang="ko-KR"/>
              <a:pPr>
                <a:defRPr/>
              </a:pPr>
              <a:t>6/23/2016</a:t>
            </a:fld>
            <a:endParaRPr lang="en-US" altLang="ko-K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04A4A-07DC-42E2-8ABC-5FC3545BBE6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5803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CE2C0-4870-49E8-9415-F9B30B8B2C57}" type="datetimeFigureOut">
              <a:rPr lang="en-US" altLang="ko-KR"/>
              <a:pPr>
                <a:defRPr/>
              </a:pPr>
              <a:t>6/23/2016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982E5-A9B6-40CA-9511-09B8B4604EA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813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1B8BC-A63C-4C63-A795-97724119B7D8}" type="datetimeFigureOut">
              <a:rPr lang="en-US" altLang="ko-KR"/>
              <a:pPr>
                <a:defRPr/>
              </a:pPr>
              <a:t>6/23/2016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A46E-6BB1-46CA-8F63-FDFA6F7771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5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latinLnBrk="0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775086A-2B0C-4216-B58E-3654D9283BA7}" type="datetimeFigureOut">
              <a:rPr lang="en-US" altLang="ko-KR"/>
              <a:pPr>
                <a:defRPr/>
              </a:pPr>
              <a:t>6/23/2016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latinLnBrk="0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latinLnBrk="0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5EAD75D-C951-4230-9319-9D1378AC32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BIGthinkingcapwhoa_color.gif (155×18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10038"/>
            <a:ext cx="2366963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16795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sz="7200" smtClean="0">
                <a:ea typeface="굴림" pitchFamily="50" charset="-127"/>
              </a:rPr>
              <a:t>What Do Americans Eat?</a:t>
            </a:r>
            <a:br>
              <a:rPr lang="en-US" altLang="ko-KR" sz="7200" smtClean="0">
                <a:ea typeface="굴림" pitchFamily="50" charset="-127"/>
              </a:rPr>
            </a:br>
            <a:r>
              <a:rPr lang="ko-KR" altLang="en-US" sz="5400" smtClean="0">
                <a:latin typeface="굴림" pitchFamily="50" charset="-127"/>
                <a:ea typeface="굴림" pitchFamily="50" charset="-127"/>
              </a:rPr>
              <a:t>미국사람들 어떤 음식을 먹고 있습니까</a:t>
            </a:r>
            <a:r>
              <a:rPr lang="en-US" altLang="ko-KR" sz="5400" smtClean="0">
                <a:latin typeface="굴림" pitchFamily="50" charset="-127"/>
                <a:ea typeface="굴림" pitchFamily="50" charset="-127"/>
              </a:rPr>
              <a:t>?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457200" y="1609725"/>
            <a:ext cx="8229600" cy="3267075"/>
          </a:xfrm>
        </p:spPr>
        <p:txBody>
          <a:bodyPr/>
          <a:lstStyle/>
          <a:p>
            <a:pPr eaLnBrk="1" hangingPunct="1"/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Lunch </a:t>
            </a:r>
            <a:b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</a:br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(</a:t>
            </a:r>
            <a:r>
              <a:rPr lang="ko-KR" altLang="en-US" sz="8000" smtClean="0">
                <a:solidFill>
                  <a:schemeClr val="hlink"/>
                </a:solidFill>
                <a:ea typeface="굴림" pitchFamily="50" charset="-127"/>
              </a:rPr>
              <a:t>점심식사</a:t>
            </a:r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Wraps and Chips</a:t>
            </a:r>
          </a:p>
        </p:txBody>
      </p:sp>
      <p:pic>
        <p:nvPicPr>
          <p:cNvPr id="122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246188"/>
            <a:ext cx="4441825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2266950"/>
            <a:ext cx="34925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Sandwiches</a:t>
            </a:r>
          </a:p>
        </p:txBody>
      </p:sp>
      <p:pic>
        <p:nvPicPr>
          <p:cNvPr id="133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4233863"/>
            <a:ext cx="266541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119188"/>
            <a:ext cx="3838575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119188"/>
            <a:ext cx="40544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3429000"/>
            <a:ext cx="3606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Subs or Hoagies</a:t>
            </a: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450"/>
            <a:ext cx="4446588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081463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316230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Chicken or Tuna Salad</a:t>
            </a: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417638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08500"/>
            <a:ext cx="34544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364331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 descr="http://t3.gstatic.com/images?q=tbn:ANd9GcSKkr2odJ6gVJB6QorxKBjvKazXIwtsJn-YVjKCAcb1u25SDdnnR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3643313"/>
            <a:ext cx="16859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4" descr="data:image/jpg;base64,/9j/4AAQSkZJRgABAQAAAQABAAD/2wCEAAkGBhISERMUEhQVFBUWFxQXFhQXGRgbHRkUFBcXFRQWFRgYHSYgGhokHBUUHy8gIzMpLC8sFR4xNTAqNiYrLCkBCQoKDgwOGg8PGiogHiQtLTUsLTU0NS0yMikzLS0yNSwwLDUpLywxLSkqNS8qMSwsLSw0LykvNCkpLCwsKSwsNP/AABEIAKAAoAMBIgACEQEDEQH/xAAcAAEAAgMBAQEAAAAAAAAAAAAABgcDBAUCAQj/xABEEAACAQIDBAYHAwoFBQEAAAABAgMAEQQSIQUGMUEHEyJRYYEycZGSobHBQlLRFCMzQ1NicoKy0nODk8LhFaLT8PEW/8QAGQEBAAMBAQAAAAAAAAAAAAAAAAEDBAIF/8QALxEAAgIBAgQEBQMFAAAAAAAAAAECEQMEMRIhQVETgZHwImFxoeEFUrEUMkLB8f/aAAwDAQACEQMRAD8AvGlKUApSlAKUpQClKUApSlAKUpQClKUApSlAKUpQClKUApSlAKUpQClKUApSlAKUpQClKUApSlAKUpQClKUApSlAKXrn7X29BhUzzyKg5X4k+AGpqG47piw4v1MUknixCD6n5UBYN6Xqo5ulrEuewkaDwBY+01uYLf7EN6bW8bW+lTRFlo0qCRbzBuMxv5/QVnTHq365j75+dKFkzvXkygcSPbUV/JQw9Mn+X/mtXE7GQ/aPsUfNxShZMGxsY4ug/mH415/6nD+0j99fxqAy7voeDjz6r/yVrtu0v7Rfei/vqaIsscY+I8JE95fxrIuIU8GB8xVZLu0P2q+9F/fW3BsFf2nxiP8AvpQssXMK+3qEw7DHJ28gp/pevb4Ir+tkHkR8mqKJsmd6XqCHGSJouJIHjm+oNY//ANBOP14PkPqKULJ9el6rqffPEpchs1u9L/FRWgeludDZ4o295T8T9KULLVvSq8wfTLhybSwyJ4rZwPkamGxt48Pi1LQSK9uI4EfxKdRUElS9Lxdcb+cBKMqtGQdRple3mvxqG4Z0I0bX98EfK4qwumUD8ohuL/mj/W1VuuQcbqa1LT5HFSirRXxq6Ozhke11CHwBHwFxWw0U4XMYzl4aKSf/AHxrkRP92QeY/wDlbUJnHov7CfpVThKO6ZNo7Gzo8RIQFQ+ZAqS4PYeK5si+AZz8tKiWH2tjF4SP7QfnXTw+9OLHF29xTXNgmUG7sv2nU+sH6vWKTYMquSMjeBVbfMmuDFvlifvL5xH6VkbfnEDnEf8ALaoJO1BsidSSOrN9bFFNvVcVsjBT90P+lH+FRV+kHEDlH7j1jPSNifup7jUBLPyXEd0X+lH+FZY8DJ9oReUaf21DB0j4n7qe41el6RsT3R+4aAnC7HVuJQf5a/hWti93zbsyL7hHyYVFV6QcQecY/kNfW36xB+0vlEaWDfxWwZ7XV1P8zj53qO43BYhb6E+og/Os0++2KPBj7gHzFcybebGN9o/9o+VTZB4MOIKlrEAHW+h8rm9amIxLhe04H7pb6V5xG1MQfSPtvXOlQt6RHlrXShKWyFpHuXFRnjY+pbfHh8KlvREHfHAoCI1RzIb8RbKgPf2iNKhkOCDGygs3JeZJNgFHM1a3RPsOSCSYyhVZo1tGDdgA3FrcPVSWOUV8XIlST2Of0zn8/D/hN/WagjRyAhdD35haxHeByqd9NJtPh/8ACf4NWOODPGrB1msLZCoa1yAoBUg3Pd7asy6nLhx4+B9/fka9Hgw5XPxVfNe/MgM7DMBlCkX4W4cR9RXY2xsUwOARdGF0a3EaAj1i49orFvLDkdAYwllJNr2a9mut+69ufCse2tuS4hgtiFUJkQEEK2XKWuQNSAdOAua1Y9dJ48cmrbu0vl1M+fRKOScYuoqub+atLzPsfrI8z9K20d7aFtBc87DvN+FbG62zFmAeQSGPMsZZbWLEEWLX4XBHZvXR3rxiqqYaNFjU2kkC/dBPVqzcSWN2N+QHfWqWeEpcMVbPL4Wt3RysPNKzBULMToABcnwsBW3jsJi4VzyRvGvDMyWF/XXX6O9o4eKZ+vYIzqFjkbQA3OcZuCk6eytza25EsJSNJ3fD4iaJXB7TBr3VtWsedyPYdKpyThHJwuKLYRk43bIW+1JBzHsFYztiT932CpdvtsrA4XqsOvWLIQHMnZIszZM0zHUAKshstNkbh4fFQyujYqLJ6MkyKivpfMq8cvK9+dSsuCrca8jvgntZDDtZ/D2VsYRcTKLxxvIBoSkZaxPIkA2qS4XcjCpgI8XippYw4QkIoNs5GWwykm4+dTDczZkUWDlOHeySySdVK1uGkUbG1uY0FcZM2GK+GKb+h2oSe7KpwYnlfJGpd9eyq3OnHQVvf9JxAw7Yg6Rq4QnQ9o5RpYG4uSL3sMprs757MfAKmHw4yQunbmF+slZdGR2+yvDsra4NdPE7i4aNcFCXZGmYlrtpcRhpMq2tmJCLc35caPLGlLhST+V/U5cXtZA+sPefb+FZYMNmvfNazkHXUqL86nG1d0lTERQjDDq5JkVZhK5JQKzSCQHgdNLVob5nNixhII40WNUXP2g1spZlJvlC63Ol9KsWog+UVXpyRU8cluyLDDRscsYdnOgUKOJ9Wprdh3KxTSrGyFQdS+hULz1HPwqV7A2GmGIYgM1tXYqNDyQE8PHnXak2wuuRSx58LXPAX5n1Vgy/qqTaht3f+jTDSNq5blQbQ2E2H2iYQSAxBRj91tATbuI19VW10fbPETy9ou2Rczcr5m0F9T51Ed9MRG+OwQABfsl+HByCoPK/E+dT/dNTnkuQdFFl4DUnS2l/wqqd8Kb6li3ohXTYPz2H/wAOT+qojsKc9VM17FEHauAQQRYg3vci/DzqZdNX6TD/AMEn9QqBz7MVAXja4UIxDAMGJN1FtARpre/0rVPTLUaeMdn0/gu0ur/p8snVp7r7nQwOw5sUwke6xmwVm4soPFQbXGvH51z4I+onGco+WRj1bKAjFDls1730HA34nQ8K7MO+x0Z4rvYC6scpIsFGVtQL29Envtwpu9s5MTiurlIzuJGub26xgWFwLHKSrCw5VYscscGnHlFbfn5mGeaWXLcnVv3/AMNHFbTZ+udTljMgllCG4BLMVyDQuVvyt3mx0rUeWVi00z/nJDdhlvyUKqqG5AcuFzVlYrcgYfZ+KzEOzZWNuCpES6It9Sbk91yfCuTujgYYsOsjRJNMRxfUKnBAq2Nxa1+BuT4Vxgy/5ONPsiNRGMHSly7vr5HH2fj4jAkU+FeQqzNnidQe3a6MrDlbvPOu0d7sR1mGyYR0w+HIKwjMzNZSgLPlsLAmwGl+emklwu0JpM2Xq40UXJC2AB4d9/KvjxysCRJnC5b5f3uFha9xY0nJN819/wAFUcyS5fx+TjR71Rfl7YtsHjGzRqovGpyFQLFADc3F9bjjzr1iN9QuHxEaYfHZ52l7UiDsCTs6agBVW1lrpBW45m9vP2VtRSScnf21VwLr/P4Olql29+pDt8971xWHighgxESxsCesUC4RcqKLMdR9KxbV36STARYSGOWMp1V5GyAfmrNplYm5bWrAinny5usa17cjrx5ivJDyXBCNYE2dFOgGvKrFKKSTWzvf8E+Mn3IdtHpFjxECRz4Z3ZerYvnjUF04kA3sGswt+9Wvt3fVcW95cJeMRlAnXWIZnV86sEP3EFrVKpNmIy5upg0IH6MA3PqrHDuyhOuHiGhIurC+UXt66lPHHo/UeLez+xF8Rv8AYlnhKKiJDqkbM0hY5ct5XNixsSNPvXrBFt+SbFNM0KFnBBSLP2mYABizXP2V0Fhqe+peNkhc1sLCMq3OZeXmbVgl280S+lFFpfKqjNbvyi58zU1jkuGMelb9zjxWnd/Y9O/ZBm7FwTZrhQeeU99RnbW1XaMjD69XdyDxN9MwB9IDiRpxB5Vuti2msTE8uTP6bhRe2e5UAn0bW4aA+NIg2YE2UsAV6sWsD1i2F+0TdVGhHpVlx/p0Ivilz+Xvmapa2b5R5e/QhEUUiYiJ575mfMQfSIHNhbS/04Crw3MQZCQnV5hfKTqNeZ76qzHon5ZhXW2XNHcqNc2QGTS/aYG17d/jVqbpSk59CAALX4kE6m3ceVaNa7cfoRhdohnTWpz4Y20ySgHxun4ioNFjYXyhrj0r3FtSVIJIOvPjwq7d+t1/y3DFFt1inNHfmwFipPcRp7O6vz/jsE0TsjqUZT2kbQg8x/z+Nd6fUQUFCfKupM4O7R0sixvIuUSDKy2bxW1+HHWt3Z2ExEaR4oAqsZXttYZmLBRlA1PavfvB8aj0crDgR8K6x29M0McLKrRoWOWx1LAgZteWZvaO4VrnNSXwST7/AEMzi75r6Fub37ZVtltIv65Ywo/iIJHr0I8qjGEjkREUSv2VC65WGgtpddKix3pkbD4eBo7rC7OTc9ok3XlpbXv410ot7E5xt5Ff+KzR07SqrKdRLI2uEl+zJFEbxufSynPb7SkkXC8tTwrew0gjSUK4JISxW44E3F+PC1QuLe+HmrjyB+Rrbj3ww3e/un6Ulhl2KI8a6E3nnR+sAcAkxtc31sLNqBx51nlxX6TI2pkU6c1AHKoSu+GF++fdNbWG33wisCZDz+y3MW7qpeCXZl6nK+a98yZCZLt4yX56ArbMPC9amHGV2BPFWW+upNR9N/MGBbOb2y+i3fe9epOkTC3vma4JIOU8Ta19OVqhYZ9mWOV0zu4dgoyqQzF0I0JHA3+dZcQ6prfsgSqD2i2dxfnyqHT794UsSuca39E6c61p9/YTylb1j8TXXgTb2K+NpUkSefHIY8pv+iy8L9oNm9lQ/ZDOpmWJC7iS6jLmFisqOHJ0sQyDXxrDiN+YzwjfzKj61pPvybZVjsLk2z9/eAOPjWiGKcU+W5wuNu2jtWeJ2fswo7xlRrJleIDQW0tlLDU8DXOxTRoGOZpUjUsc1lW9gqDKp4khBa/jbjXIn3ymsRljA5qQWB9YJtXI2ltuSbRiAt75EUKt++w0v4mu1S/uaXn7ZdGEn0MmF2uxxMcsrHssD2QBlAvYIosBa9+XM1a3Rttz8olxFlyqFjOupJLMLse/1VSofw51fHRfu+2GwheRSskxDFToQguEBHLiTbxrPq8uKS+FczXjjJbkzZb1ytt7r4XFi2IiVzybgw9TDWutSvNLyt8f0JYViTFLLH4Gzj42PxriT9C+JX9HPE38QZT/ALh8auOlTYoo9ujXaSfq1cfuup+dqzYbdvGxnt4Rz6lVvkaum1fbVKkyKKqijjX9LgJL8/zR/trSx7YSxthHB8UYfQVcVK68SXcjhR+dMcFv2YyvkwrnMG7j7D+Ffpu1MoqfGn+5+pHBHsfmaNG7j7DW/hcMTxjY+pW+lforKK+2p40/3P1HAuxS2BwKW7WFc/5b/hXUTBi1kwLn1w/UirVpXPiSfVk8KKkxG7eKk9DBso8ci/WtGTowx98yxxg/dMgq6aVHEyaKXg6Gsa+sksKd9izH4KB8a7Wz+hCAWM2IkfwRVQe05j8qs6lRZJHdjdH+AwxDRwKXHB3JdvItwqQha+0qAKUpQClKUApSlAKUpQClKUApSlAKUpQClKUApSlAKUpQClKUApSlAKUpQClKUApSlAKUpQClKUApSlAKUpQClKUB/9k=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endParaRPr kumimoji="0" lang="ko-KR" altLang="en-US" sz="1800">
              <a:ea typeface="맑은 고딕" pitchFamily="50" charset="-127"/>
            </a:endParaRPr>
          </a:p>
        </p:txBody>
      </p:sp>
      <p:sp>
        <p:nvSpPr>
          <p:cNvPr id="15368" name="AutoShape 6" descr="data:image/jpg;base64,/9j/4AAQSkZJRgABAQAAAQABAAD/2wCEAAkGBhISERUTExQVFBQUFh4VGBgYFRUeHBgXFBcVFRQVFBgYGyYeGBojGhUUHy8gIycpLCwsFR4xNTAqNSYrLCkBCQoKDgwOGg8PGi0fHyQsMC0pKSosLCwvKiwsLiosLywqKSwsLCwsKSksLCwpLCwpKSwsLCwsLCwpLCwsLDQpLP/AABEIALAAsAMBIgACEQEDEQH/xAAcAAEAAgMBAQEAAAAAAAAAAAAABgcDBAUCAQj/xABEEAACAQMBBQQFCAgFBAMAAAABAgMABBEhBQYSMUETIlFhMkJxgZEHFBUjUpKhsRYkVGJygsHwMzSjstFEY6LhU3OT/8QAGgEBAAMBAQEAAAAAAAAAAAAAAAEDBAIFBv/EAC8RAAICAQMCBAMIAwAAAAAAAAABAhEDBBIhMVETIkFhBTJxFCNCgZGhsfDB0eH/2gAMAwEAAhEDEQA/ALxpSlAKUpQClKUApSlAKUpQClKUApSlAKUpQClKUApSlAKUpQClKUApSlAKUpQClKUApSlAKUpQClKUApSlAKUpQClKUApSlAK+ZrVvtpRwqWkYKBURvflNiBIiQuR15D3VzuJonHFTNVtNv5dP6KhB/fjWH9IbhvSlPu/9VG9Cizi9eTcL4j4iqz+fMecr/jQ3q9Xc/Go3iiyDfRj1h8RXn6Ui+2vxqtmvI/8AuGvK3cQP+G5/mrrciKLMXaMZ9dfiK9C8T7Q+IqvYtqIP+mY+162k2xj0bT/UNNyFE5F0p6j4ivvzlfEfEVDPp6Qf9Iv/AOlF3hf9kX79NyFEzN0niKxPtOIc2FRN94GA1tf9SuVebSD84CD5Pmm5CifDbEP2x8ayDaMf2h8RVXdouclHHvrZjv0H2x7s03Imiy1u0PrD41kEgqtfpBTyc/A0+ft0kI+NRuFMsvNM1Wy7wzpylJ9tZV39uE9JFcVO5CixM19qF2XylwMQJFKefSpZa3iSKHRgynkRU2KIT8og4uzB9AsQ2vXpUGFg40RhjPvFT75S4S1tgc+NcHzzVXzbSkQ6gH31PgTnzEWuhKrLZK4yzlj1GRit1bdfVwKhse9IGMq3nit+He2PqwA8wa4eHJHrFgkvzNfaa9JbDy+FcSPeaM8nX71ZRt8dCD764cWSdjsvKnYHxA9lcKTeJ/sj40i3n17yfCpoWSBVx1b44/KtgTL+/wDfrhrt5DyUj319+ml6599CDqm5BOO996vXb66Zx/FXJXbEf9ih2xF4n7tCTtG4GObferBIgPrGuQ28MY8T7qwtvWn2G+NKB2hB5197OuA29fgnxNeo95WPqUHQ7ptlr58zHifwrj/pB4jFY33pUesPjSmTZ2zCp0bWtG/2UuCUYqfDpXFn3rTPpA1pSb0ZOgzVixTfRMbkb42azeljB6499T75ORhJAMlFYAZ9muKrGDaEsrALnXkF558qt/ceyaO0jVxh9WIOp186jwpRfJD6HP8AlDP6v7HX/dVb7Y2er4dCW+qBYDo55irI+UP/AC386/7qrln7ThVAfSwVX1j4YHM1deSl4fcnHKCk3PscG3twxwR+Oa303fRuROToBjOT5eddCw3TLLPJ2nZtCeHsjz0bAZj6oqx9gbspbAMe/JjUkaA49Xyr0NT8WxYIc8y7GPwsmSXDpFO7Q2AYmKtjI6Eaj21zZIANM1J95LoyTSv4ucY5YBqOzMdeVe1ggsmNSnFXVlKk76mkUbOOJx/Ma2IYZzqrSHH7w/5q033auLfZ8DbOVDIyh5X4QXYEZ+rzpXAtWuNoSovYqk6KVfA4cnOjsOWazY8uGdvYqXf/AETleSK8vVkTEF4BoZPwP9a+ZvBzZ/eoqw9rbtyW7KueIHCg5GrtoBj21guN17pgxWPPDzUOpK9cYzXS+yNXUaMvi6hOmivzd3HVyP5R/wA15N/N/wDJ+A/5ruw7u3NyS0UTSAHDMGHdI5gitjd7cydru2WeEokrliGxqqasCM+FWTx6OKbajwaITySI188lPrn7or0pnPJnPuGKsffXdZDcRw2sUcKIhkmkwQiDpxnr5AVxZLlSq29nw948IuJB3pW5cMa+quaoxPS5EnHGvf2OpynH1ojg2PeEcWJOE8jlcac6xfQ841YtjzerDntL0rBayxIvdyiKRniGhZjnl1rm7W2Vwh/roWeNgroHBZWdgoB8s1OOeD8UYr6FE55t3HQhnzTHMk+019EQqcbf3OitbZTNOq3Eh4hpzGPQjHjUNkt2RsOpUkZwRg1oxSw5FcV+xs81XI929mprs2mzUAzjJ8x41z7NfKuzH6NJ0ZMk5XSZIt1IAqcfonvAELrp4VP9hD6oaEak97nz5moburdMtpgcKjibBOre6plsP/BXmfM9a+Uyr72XJ6ilcEcD5Qv8qf4l5fxVWWx5OykWVeIsrk48R1HtqzvlCP6q3tX86rHZmzmlzwnBUk+QHic1rxbFibkropacppI29o7UZ3kJ4l+cNkxqdXBbCh/LPWpDtvbV1BDbwhgs6oWkVTnuqMKCfHpXN2XsjMd33jlYxxll14gcgeWOYrhrtDuB3LPI5K6klmZdASfCuMWOGslF1UY9yvUKemuDdtmhezgjkwyeq9Tz/GtawtO2njiyF7SQJk6c62L+dmILnlyUdK5crf3n+tfVY1JwpcMywfFlm7hfSltP2EqH5qucs+OFAucFGzy8q7m7c8M+1LueIqQkaxadTniLY/rVO9tKQFZ5eA8lLPw+OufLrW9s+QrIHhnMEuinhPMDpXm5NA57pblb44/yXSzqL5XQmdtutJfXU8okeLEh4ic8Xjwqh0HkRXe3EtoIILmeOOZF4myZieJxGCC2DyyRUJt5L4fOLiO7kXso1MrNrxk+igHQ+da1zte7MQX5+ZUkTiYA+gW5o5/pVM8M8svC3L0X0rqIzjGO9onmybr5rsaS5PdeUPL/ADSE8H5iuP8AJNPPczPLNI0ggThQk51k7zfAVGba4vryGWPt/wBXgQO4YgKAuoUfCuTsnee6t1KQSmNWOWAUa9BrXcNFuxzgmnK/09jt5Fal6Fy7D3oju57q1YLlGIXl9ZGO6T7jUW2buq0W1o4cHs42MwONOEaoPjp7agmz72ZJe1ikKSnOXXrxcz5CpDsy5vrh3IvXDRQs7ufVQH0QR4mmTSS0yk4ySi1T+pzvjkavqiVbd3hmg2i06QtPDEFgdUBJVmw5YY69K+76WNmZrSQqsU806FwcAlSQfrQPzqDmeYB5kvJAxXicofSIHM+ZHWsU9l2yyPE73CIqvLK2jKxGeEjmcVx9mjGUW5VxV88/2xHLuTSXqSn5V1ka6gIHcVO6c9eIE/hXK2vs7tpiXlWMqgAGVOmNajSWc0gLKksiIMlsMwAJzoeWlYO0JPeyfOt2LAlBQUuUWOb6skUtnBGPq5S7AgY0x51scXdrkWFdV27tduLXFmPLK5Ilm7X+VGDjvN0HKpxsQfUr7PjVfbC2hHFZq0jKvebIwM89POp9u5KGt42GQGXIz4HWvlcqrJI9SPynI34h44go6uo/GoNuhwre9i47rq0ZBHPpj31M/lFcrbcSnDBgQfMHIzVX2O1yLmKQsC/HxH2g1fgjJxa9GUZeqZbn0JFDayxxrgOrMxJJLEjmx54xUY3G3RiktpJJRxGZmVT1RQeh8c9alu8V2EtJn/7Rx7WGlYd0ICljCPFeL3Mcisk5PHhbi6LfmmkyoN5tkyW0pjkGozhvtr0I/LFcEcwccQBBI55wclSBrV672bspeQlG0kX/AA3PQnofKqWLT2VwfUmjJByOYOnI8wRXvfC/iS1uJw/GvS+pnnh8OV+hObpnvZIDFJnZ9yREYuEZiMfpIPbg6jpWPZd2tzeNbGGIWpV1ChAGjWLIVy414siou+8dzK0ZLhDAeOIIoVVbxKjnppXXj2xcSB0ihijluAQ7QoeOTA73Fn0RzOlZnoM0I8pP8+nv9Q80LN6zs2Npa25Pevrvic51MMR5+YIFfL6wtU7e7aJTH2vY28APCjsmhkkxz8a1LLbtx21tIsIPZwmGFfrMYOjPyyWFYE2mY4JLee3M0SyFwxLo0ckmWPHgctaqjptRF237un163/CLHODN272pjZDyCKKB7uTsx2ShcovpE+Nc2x2As2zUMcQa4kuuzVser5nwx1rHtuW4uI7eFbWSNIkPCgDMW6lwSOVbGy94LmGxe3jgYd45l4W7oPpLy0IrWsWXHh+64k52+fToQmm+TpX26cJezS3IZHDrPMBoeyP1zHprgitpZ4kt7maKJEWeQQQjAIZIR3nI65IJNciw2xdR2vzEQOrPxFW14uFjkhBjl4mvUz3Bt44DA0fZIwUBW75IzJKdOgzyqh6fPOoZnaT79Vy7/g5coq3FcnYitVnbZ3HHGksnFLLwKFDQx695RyBIzWtdbZkjsi8biJry7bhKgDEQPCAOmOla/wBIXnbD6kKTGLNRwkcAI4u6T4r15VxrzaEotxavwdnESF7gDIc4Iz4g1EdDkySSdVff0t/8OnljEk23dsxWV1HEq3GLdARGpAibiXLO2PSzUAeYMzNy4nJx4ZOcCuhcb13bxCFpSyY4dQOLAGAvFzxXKj5162g0j09uXX6nOWd8Hb2dbliAuvUk6ADzJrduAyprjvch4j7XsrDsydkRxwOVlXhyMcx0HFpzrLdtLgCVVQogUY6geJ5a13Kbc6M7hFQv1NG12W85lKnuwpxkk6DOoQdCTV4bqj9Uh/8ArH5VUOwrNZIbku5VYyGKj18DQn2Grg3XH6pBrn6tdfdXh61+ejfj+U1N8Nl9tbSJ+6SP4l1WqDljZHDEeic6eR1r9LXMYI91VTvluW6O0sALIxyyDmD4r7ay488sTvqjpqzJtff61m2cI0kHbcKqyHOe7XFtttXcNqhivGLhuHgbBXhHLHlUdlgUkiRAD10wR7a8/RKaFGZfia2afNptu2fCu+SqUJXaJInyl7Qj9MxSe1cfiPCuRvJvWb3hMsMYkTQOucnxDeIrTk2XIeThvwrA+zJR6v416WDFoIz8THSftwVSlkqmerKMkgAZY6an/nSpTse5mtpDIkQcheFSSQFJ9Ihl0OmmKisCOhBMefaCfyrqR7cHrQJnqQCNP4PR9/OvQzSjkVKnZQotPdXJKItpqHjlEDK0TSYw/ITHPDg8sZrcj2w0wlCWbOJmKv31zmNO5gDnyqKRbwxgY4XGvu93jWW03uMP+GB6RkBPMM6dmRWHJpfL5V+53iyTc/N0O6+0mM0oMd0DdQCRgGUNEi4JMIzgDTXNbf0xPIHRbWQds0mnEoIwMjAOmcczUVk3yka5juWVS8cfAV9VxjGD+ddEfKbNo3ZxGRcrxEnkTk4A8R3apeln1UV+po3o37+2nubmK7jiIBAdfrYwxVTl+HB5aEHNemvJli7ZoAWZpBE/argLcNojjPniuNBvqVdWEaDhEigZbAExJbA8s1hut8GeIQ4AjXGFCnQq3FnJ86lafJKlJKl7nLlSbRILrem4OC0cRKu3ZklsrxLwAMBo2KjW1YZJpHkfskLsTkOCpZuZA55J1rHPt8MMCNiQQeWmeua1W2nN6kKg9SE1PlryrXHFDE7jS/MzRc8i85y3XDYOCVONDke417tPSUnkCPx51k+j5Wbi4ANfIVmTZEnVlX31dPVYUvNJFuyTO29xGASrnIkyEwRpjHPlz1rXv9tRlQp7uMjGck+Fc8bKGvFIxx4UEMSEADU+815E9bgi7jbLVjk+GeLFHckLxBXwra89dK/QuxrYRwRoPVQD8OtVtuTuhK8izSjgRTlVI1Y9CatRRXl5tQ8zsvSSVI9VhkgBrPSqSSM7X3Qt5/TjVj44APuNRG9+SoAkxTMv7rAH8edWnivhQUaTBSlxuHfR+iI5PY2D/wCVaMuy7yP0reUeOBxf7dKvY2q+FeTZJ4VyopAoUzuvpI6+1GH9NKyR7WTqVHtq822ZGfVFa77vW55xqfcKnnuCn4dpRn7PwFZ1vYTzCH3CrQfcqxbnbxn3V5/Qaw/Zo/hU7pd2CtfnEH2Y/gKdrb/ZT4VZX6DWH7LF92vn6CbP/ZYvu1O6XdikVo99COQT4CtaXacf7v4Vav6DWH7NF92vSblWIORbRg/w0uXcFOPtVCcDhz7K8/PGOgDnyCE/kKu6Pd23XlEvwFbA2ZH9kVy7fVgpCPZt2/owSn2jH+6tyDcW/k5qkeftNn8qucWi+FfRbr4VG0FYWXyVuSO2uXI6qgA/GpZsXce2t9UiXiHrMMn4mpOEFfcVKRNmGOLH9/lWUUxX2hApSlSBSlKAUpSgFKUoBSlKAUpSgFKUoBSlKAUpSgFKUoBSlKAUpSgFKUoBSlKAUpSgFKUoBSlKAUpSgFKUoBSlKAUpSgFKUoD/2Q==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endParaRPr kumimoji="0" lang="ko-KR" altLang="en-US" sz="1800">
              <a:ea typeface="맑은 고딕" pitchFamily="50" charset="-127"/>
            </a:endParaRPr>
          </a:p>
        </p:txBody>
      </p:sp>
      <p:sp>
        <p:nvSpPr>
          <p:cNvPr id="15369" name="AutoShape 8" descr="data:image/jpg;base64,/9j/4AAQSkZJRgABAQAAAQABAAD/2wCEAAkGBhISERUTExQVFBQUFh4VGBgYFRUeHBgXFBcVFRQVFBgYGyYeGBojGhUUHy8gIycpLCwsFR4xNTAqNSYrLCkBCQoKDgwOGg8PGi0fHyQsMC0pKSosLCwvKiwsLiosLywqKSwsLCwsKSksLCwpLCwpKSwsLCwsLCwpLCwsLDQpLP/AABEIALAAsAMBIgACEQEDEQH/xAAcAAEAAgMBAQEAAAAAAAAAAAAABgcDBAUCAQj/xABEEAACAQMBBQQFCAgFBAMAAAABAgMABBEhBQYSMUETIlFhMkJxgZEHFBUjUpKhsRYkVGJygsHwMzSjstFEY6LhU3OT/8QAGgEBAAMBAQEAAAAAAAAAAAAAAAEDBAIFBv/EAC8RAAICAQMCBAMIAwAAAAAAAAABAhEDBBIhMVETIkFhBTJxFCNCgZGhsfDB0eH/2gAMAwEAAhEDEQA/ALxpSlAKUpQClKUApSlAKUpQClKUApSlAKUpQClKUApSlAKUpQClKUApSlAKUpQClKUApSlAKUpQClKUApSlAKUpQClKUApSlAK+ZrVvtpRwqWkYKBURvflNiBIiQuR15D3VzuJonHFTNVtNv5dP6KhB/fjWH9IbhvSlPu/9VG9Cizi9eTcL4j4iqz+fMecr/jQ3q9Xc/Go3iiyDfRj1h8RXn6Ui+2vxqtmvI/8AuGvK3cQP+G5/mrrciKLMXaMZ9dfiK9C8T7Q+IqvYtqIP+mY+162k2xj0bT/UNNyFE5F0p6j4ivvzlfEfEVDPp6Qf9Iv/AOlF3hf9kX79NyFEzN0niKxPtOIc2FRN94GA1tf9SuVebSD84CD5Pmm5CifDbEP2x8ayDaMf2h8RVXdouclHHvrZjv0H2x7s03Imiy1u0PrD41kEgqtfpBTyc/A0+ft0kI+NRuFMsvNM1Wy7wzpylJ9tZV39uE9JFcVO5CixM19qF2XylwMQJFKefSpZa3iSKHRgynkRU2KIT8og4uzB9AsQ2vXpUGFg40RhjPvFT75S4S1tgc+NcHzzVXzbSkQ6gH31PgTnzEWuhKrLZK4yzlj1GRit1bdfVwKhse9IGMq3nit+He2PqwA8wa4eHJHrFgkvzNfaa9JbDy+FcSPeaM8nX71ZRt8dCD764cWSdjsvKnYHxA9lcKTeJ/sj40i3n17yfCpoWSBVx1b44/KtgTL+/wDfrhrt5DyUj319+ml6599CDqm5BOO996vXb66Zx/FXJXbEf9ih2xF4n7tCTtG4GObferBIgPrGuQ28MY8T7qwtvWn2G+NKB2hB5197OuA29fgnxNeo95WPqUHQ7ptlr58zHifwrj/pB4jFY33pUesPjSmTZ2zCp0bWtG/2UuCUYqfDpXFn3rTPpA1pSb0ZOgzVixTfRMbkb42azeljB6499T75ORhJAMlFYAZ9muKrGDaEsrALnXkF558qt/ceyaO0jVxh9WIOp186jwpRfJD6HP8AlDP6v7HX/dVb7Y2er4dCW+qBYDo55irI+UP/AC386/7qrln7ThVAfSwVX1j4YHM1deSl4fcnHKCk3PscG3twxwR+Oa303fRuROToBjOT5eddCw3TLLPJ2nZtCeHsjz0bAZj6oqx9gbspbAMe/JjUkaA49Xyr0NT8WxYIc8y7GPwsmSXDpFO7Q2AYmKtjI6Eaj21zZIANM1J95LoyTSv4ucY5YBqOzMdeVe1ggsmNSnFXVlKk76mkUbOOJx/Ma2IYZzqrSHH7w/5q033auLfZ8DbOVDIyh5X4QXYEZ+rzpXAtWuNoSovYqk6KVfA4cnOjsOWazY8uGdvYqXf/AETleSK8vVkTEF4BoZPwP9a+ZvBzZ/eoqw9rbtyW7KueIHCg5GrtoBj21guN17pgxWPPDzUOpK9cYzXS+yNXUaMvi6hOmivzd3HVyP5R/wA15N/N/wDJ+A/5ruw7u3NyS0UTSAHDMGHdI5gitjd7cydru2WeEokrliGxqqasCM+FWTx6OKbajwaITySI188lPrn7or0pnPJnPuGKsffXdZDcRw2sUcKIhkmkwQiDpxnr5AVxZLlSq29nw948IuJB3pW5cMa+quaoxPS5EnHGvf2OpynH1ojg2PeEcWJOE8jlcac6xfQ841YtjzerDntL0rBayxIvdyiKRniGhZjnl1rm7W2Vwh/roWeNgroHBZWdgoB8s1OOeD8UYr6FE55t3HQhnzTHMk+019EQqcbf3OitbZTNOq3Eh4hpzGPQjHjUNkt2RsOpUkZwRg1oxSw5FcV+xs81XI929mprs2mzUAzjJ8x41z7NfKuzH6NJ0ZMk5XSZIt1IAqcfonvAELrp4VP9hD6oaEak97nz5moburdMtpgcKjibBOre6plsP/BXmfM9a+Uyr72XJ6ilcEcD5Qv8qf4l5fxVWWx5OykWVeIsrk48R1HtqzvlCP6q3tX86rHZmzmlzwnBUk+QHic1rxbFibkropacppI29o7UZ3kJ4l+cNkxqdXBbCh/LPWpDtvbV1BDbwhgs6oWkVTnuqMKCfHpXN2XsjMd33jlYxxll14gcgeWOYrhrtDuB3LPI5K6klmZdASfCuMWOGslF1UY9yvUKemuDdtmhezgjkwyeq9Tz/GtawtO2njiyF7SQJk6c62L+dmILnlyUdK5crf3n+tfVY1JwpcMywfFlm7hfSltP2EqH5qucs+OFAucFGzy8q7m7c8M+1LueIqQkaxadTniLY/rVO9tKQFZ5eA8lLPw+OufLrW9s+QrIHhnMEuinhPMDpXm5NA57pblb44/yXSzqL5XQmdtutJfXU8okeLEh4ic8Xjwqh0HkRXe3EtoIILmeOOZF4myZieJxGCC2DyyRUJt5L4fOLiO7kXso1MrNrxk+igHQ+da1zte7MQX5+ZUkTiYA+gW5o5/pVM8M8svC3L0X0rqIzjGO9onmybr5rsaS5PdeUPL/ADSE8H5iuP8AJNPPczPLNI0ggThQk51k7zfAVGba4vryGWPt/wBXgQO4YgKAuoUfCuTsnee6t1KQSmNWOWAUa9BrXcNFuxzgmnK/09jt5Fal6Fy7D3oju57q1YLlGIXl9ZGO6T7jUW2buq0W1o4cHs42MwONOEaoPjp7agmz72ZJe1ikKSnOXXrxcz5CpDsy5vrh3IvXDRQs7ufVQH0QR4mmTSS0yk4ySi1T+pzvjkavqiVbd3hmg2i06QtPDEFgdUBJVmw5YY69K+76WNmZrSQqsU806FwcAlSQfrQPzqDmeYB5kvJAxXicofSIHM+ZHWsU9l2yyPE73CIqvLK2jKxGeEjmcVx9mjGUW5VxV88/2xHLuTSXqSn5V1ka6gIHcVO6c9eIE/hXK2vs7tpiXlWMqgAGVOmNajSWc0gLKksiIMlsMwAJzoeWlYO0JPeyfOt2LAlBQUuUWOb6skUtnBGPq5S7AgY0x51scXdrkWFdV27tduLXFmPLK5Ilm7X+VGDjvN0HKpxsQfUr7PjVfbC2hHFZq0jKvebIwM89POp9u5KGt42GQGXIz4HWvlcqrJI9SPynI34h44go6uo/GoNuhwre9i47rq0ZBHPpj31M/lFcrbcSnDBgQfMHIzVX2O1yLmKQsC/HxH2g1fgjJxa9GUZeqZbn0JFDayxxrgOrMxJJLEjmx54xUY3G3RiktpJJRxGZmVT1RQeh8c9alu8V2EtJn/7Rx7WGlYd0ICljCPFeL3Mcisk5PHhbi6LfmmkyoN5tkyW0pjkGozhvtr0I/LFcEcwccQBBI55wclSBrV672bspeQlG0kX/AA3PQnofKqWLT2VwfUmjJByOYOnI8wRXvfC/iS1uJw/GvS+pnnh8OV+hObpnvZIDFJnZ9yREYuEZiMfpIPbg6jpWPZd2tzeNbGGIWpV1ChAGjWLIVy414siou+8dzK0ZLhDAeOIIoVVbxKjnppXXj2xcSB0ihijluAQ7QoeOTA73Fn0RzOlZnoM0I8pP8+nv9Q80LN6zs2Npa25Pevrvic51MMR5+YIFfL6wtU7e7aJTH2vY28APCjsmhkkxz8a1LLbtx21tIsIPZwmGFfrMYOjPyyWFYE2mY4JLee3M0SyFwxLo0ckmWPHgctaqjptRF237un163/CLHODN272pjZDyCKKB7uTsx2ShcovpE+Nc2x2As2zUMcQa4kuuzVser5nwx1rHtuW4uI7eFbWSNIkPCgDMW6lwSOVbGy94LmGxe3jgYd45l4W7oPpLy0IrWsWXHh+64k52+fToQmm+TpX26cJezS3IZHDrPMBoeyP1zHprgitpZ4kt7maKJEWeQQQjAIZIR3nI65IJNciw2xdR2vzEQOrPxFW14uFjkhBjl4mvUz3Bt44DA0fZIwUBW75IzJKdOgzyqh6fPOoZnaT79Vy7/g5coq3FcnYitVnbZ3HHGksnFLLwKFDQx695RyBIzWtdbZkjsi8biJry7bhKgDEQPCAOmOla/wBIXnbD6kKTGLNRwkcAI4u6T4r15VxrzaEotxavwdnESF7gDIc4Iz4g1EdDkySSdVff0t/8OnljEk23dsxWV1HEq3GLdARGpAibiXLO2PSzUAeYMzNy4nJx4ZOcCuhcb13bxCFpSyY4dQOLAGAvFzxXKj5162g0j09uXX6nOWd8Hb2dbliAuvUk6ADzJrduAyprjvch4j7XsrDsydkRxwOVlXhyMcx0HFpzrLdtLgCVVQogUY6geJ5a13Kbc6M7hFQv1NG12W85lKnuwpxkk6DOoQdCTV4bqj9Uh/8ArH5VUOwrNZIbku5VYyGKj18DQn2Grg3XH6pBrn6tdfdXh61+ejfj+U1N8Nl9tbSJ+6SP4l1WqDljZHDEeic6eR1r9LXMYI91VTvluW6O0sALIxyyDmD4r7ay488sTvqjpqzJtff61m2cI0kHbcKqyHOe7XFtttXcNqhivGLhuHgbBXhHLHlUdlgUkiRAD10wR7a8/RKaFGZfia2afNptu2fCu+SqUJXaJInyl7Qj9MxSe1cfiPCuRvJvWb3hMsMYkTQOucnxDeIrTk2XIeThvwrA+zJR6v416WDFoIz8THSftwVSlkqmerKMkgAZY6an/nSpTse5mtpDIkQcheFSSQFJ9Ihl0OmmKisCOhBMefaCfyrqR7cHrQJnqQCNP4PR9/OvQzSjkVKnZQotPdXJKItpqHjlEDK0TSYw/ITHPDg8sZrcj2w0wlCWbOJmKv31zmNO5gDnyqKRbwxgY4XGvu93jWW03uMP+GB6RkBPMM6dmRWHJpfL5V+53iyTc/N0O6+0mM0oMd0DdQCRgGUNEi4JMIzgDTXNbf0xPIHRbWQds0mnEoIwMjAOmcczUVk3yka5juWVS8cfAV9VxjGD+ddEfKbNo3ZxGRcrxEnkTk4A8R3apeln1UV+po3o37+2nubmK7jiIBAdfrYwxVTl+HB5aEHNemvJli7ZoAWZpBE/argLcNojjPniuNBvqVdWEaDhEigZbAExJbA8s1hut8GeIQ4AjXGFCnQq3FnJ86lafJKlJKl7nLlSbRILrem4OC0cRKu3ZklsrxLwAMBo2KjW1YZJpHkfskLsTkOCpZuZA55J1rHPt8MMCNiQQeWmeua1W2nN6kKg9SE1PlryrXHFDE7jS/MzRc8i85y3XDYOCVONDke417tPSUnkCPx51k+j5Wbi4ANfIVmTZEnVlX31dPVYUvNJFuyTO29xGASrnIkyEwRpjHPlz1rXv9tRlQp7uMjGck+Fc8bKGvFIxx4UEMSEADU+815E9bgi7jbLVjk+GeLFHckLxBXwra89dK/QuxrYRwRoPVQD8OtVtuTuhK8izSjgRTlVI1Y9CatRRXl5tQ8zsvSSVI9VhkgBrPSqSSM7X3Qt5/TjVj44APuNRG9+SoAkxTMv7rAH8edWnivhQUaTBSlxuHfR+iI5PY2D/wCVaMuy7yP0reUeOBxf7dKvY2q+FeTZJ4VyopAoUzuvpI6+1GH9NKyR7WTqVHtq822ZGfVFa77vW55xqfcKnnuCn4dpRn7PwFZ1vYTzCH3CrQfcqxbnbxn3V5/Qaw/Zo/hU7pd2CtfnEH2Y/gKdrb/ZT4VZX6DWH7LF92vn6CbP/ZYvu1O6XdikVo99COQT4CtaXacf7v4Vav6DWH7NF92vSblWIORbRg/w0uXcFOPtVCcDhz7K8/PGOgDnyCE/kKu6Pd23XlEvwFbA2ZH9kVy7fVgpCPZt2/owSn2jH+6tyDcW/k5qkeftNn8qucWi+FfRbr4VG0FYWXyVuSO2uXI6qgA/GpZsXce2t9UiXiHrMMn4mpOEFfcVKRNmGOLH9/lWUUxX2hApSlSBSlKAUpSgFKUoBSlKAUpSgFKUoBSlKAUpSgFKUoBSlKAUpSgFKUoBSlKAUpSgFKUoBSlKAUpSgFKUoBSlKAUpSgFKUoD/2Q==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endParaRPr kumimoji="0" lang="ko-KR" altLang="en-US" sz="1800">
              <a:ea typeface="맑은 고딕" pitchFamily="50" charset="-127"/>
            </a:endParaRPr>
          </a:p>
        </p:txBody>
      </p:sp>
      <p:sp>
        <p:nvSpPr>
          <p:cNvPr id="15370" name="AutoShape 10" descr="data:image/jpg;base64,/9j/4AAQSkZJRgABAQAAAQABAAD/2wCEAAkGBhASERMSERQTFBUSFxkZFhYXFxIcFxQUGBUVFhsfGxMXJyYhGB4jJRMYHy8hIyc1LCw4FR4yNTYqNSYvLCkBCQoKDgwOGg8PGiwkHiUvLSosLjU1LjU1KjQ1KjU1My0qMjUvKS01LCw1NSw1LCw1LCw1KTUsNSwtNSwpLjYpNf/AABEIAIMAgwMBIgACEQEDEQH/xAAcAAEAAgMBAQEAAAAAAAAAAAAABQYDBAcCCAH/xABCEAACAQMCAwQGBQoFBQEAAAABAgMABBESIQUGMRMiQVEHMmFxgZEUUpKhsRYjM0JDU2JywdE0RFSCsiSDwtPwFf/EABoBAQADAQEBAAAAAAAAAAAAAAACAwQFAQb/xAAxEQACAgEBBQYFAwUAAAAAAAAAAQIDEQQSITFBUWFxgZGh8BMiscHRFOHxBTIzUmL/2gAMAwEAAhEDEQA/AO40pSgFKUoBSlKAUpSgFKUoBSlKAUpSgFKUoBSlKAUpSgFKUoBSlKAUpSgFKUoBSlKAUpSgFKUoBSlKAViublI1LyMqKu5ZiAAPaTWWqJ6YXkSySRBqVJl7RM41KwZRj2hip+dAbF96ULZTpgSSY+BGFUn3tufeFNek5nupR3BFHqGy6ZWYf7m0g/Ba5LYcyqf0bqh+q3c+/wAfnUxDxC6Y6Q7b9NLAI2N8Bl2J8t6A6MDxBh35dI67Kqn5sBtWX6PdEfp/Z66/iK51acxxp6yszeO4G/tLZ/41JH0gyYxHFGnxb/x0igLQ/Abl/wDMH4Sy/wBKwPyhOetyx97SnwI6keRI+Jqnzc53jEHXjG4xq6/E1gPNN5v+dcZ3OCRn5UwC6xclOpz23TfbtAc+8CtleWZR0nZceTzj7if/ALFc+/KO7/fS/bf+9Zo+bLwftWPvZ/70B0GDhU6ZxdPny1k5+0a89rdIdpmc+WqBvuJ9lU6DnucDDKG97zfgWIrR4tzCk4GqIIfrKUOffkA/fQFv4hzZxGDP5rUPAyRlfgCpArDb+l4Dae1kXbqjg7/yuF/E1z+OSQkhHbB6hSw+ajY17/8Ax7twe4/t1Ahcf7qA7DwHnyyu37ONysuM9nINLHbJ052b4Hwqw188cKsj9Mt0XJkaWMDGQqd4ZYsd9tyAB4V9DigFKUoBVV9JtgJuHSoSQcqy4GSWU6gMe3GPjVqqE5w/wx6jvpk+Q1b5/hxnPszVdtsqoOyHFb0SjBTajLgz5vnidJezYAnbBPiCquCD1OQ6n41NcO4ncQDux9fFdJ/saj+G8OaeIyxnAhKB3ypEQdxHkg95+mcDwx02q+8J5UhXtJJZUmSCSRMKNKkxZJ1DJ6jcKCc9cmuvO6iNblfH5uzn5c/E5mp+JVNLTyzFYTb682v+ejK23OUhOHYj2NGu3uznf3VtRcyWp9fqfEQ25B957pFU/i85aQnpkk4HQZOcAeGM1eLTk2GOytbvsGu4pFL3MkczB7cfwRDAITfUWydjnAq6zSUQxnK8V9z2rUWzWdxpvxm3/VWL4rGPu1ViPEkPSOI/H+get/8AI2RIIZZOw1XOOyi1Ra3Qgd4ZI1eumy5wGycVp3XK8xWMxQo4nYpE0TQuruAxKh0YjPdbqf1TUVo6Hwn9Cn9denh1Hhb0fu4vtH/2Vnju08VgHyP/ACevfLnozupbtYb1JbeNkd9StCWOjQNvWA3kXqPGtW65djtXcTCQs5P0aAlRIYzIUSSZyuEDaThQuo/w1FaShy2VNvyNMr7Yx2nFEnBxC0HrmH3qsRPyLEfdWebmCxX9G+D/ACxb/BY/614uuWHRctbx2wgjQzvJJGyh2OMllGFyeijwwTjNanEeV/8Ao3uWliXLmOBVOrt3UsGCsgIyShC+B6kgdZR0mn4uT9PwzP8ArNQ57Kr3dTFdc2x/vZz/ACkj8SPwrQF4ZDskjDGxeYgZ9qqN6rUsTIxVgQVOCD1Bqw8P9Ue6tUNFQlwz4/wZ9Vrbq4/LgsfIvBNd7byPMO5JqEMSsTkBsF2bZEGCdyScbDfNdwqgej3aGDdFLs5wq9+QB5Bl2+qNJAq/1xtRLNjXJZS8zq6bLqjJ8Wk35ClKVnNAqpelN2XhkxUlSCm4ODjWAd/jVtqA57iiawmWZtEZ0a232XtEBzjoPM+FTraU02srJCzLg8dDhFoZlt9YV+zZVUnOEyAH0uB1G2oD8K3OKxiJZbR8r2ExMjsR3pAumMrEMrHpVyuFzqOPq73P0Y28M8UqSqHNvKkqbnHeReoU4YaolODkZCms8PKlvdcR4mZgx0dmqH6kkgkZnA+suAB7CfOujO5xukp74rf+/b+xzvgwnp4/CWJvOXnPgunDf2s4zeHLn1iPDUAG+Kr0/Grlw3m1Io7wWNvNGblCHDTa4LcMdOURUBzlwoZztsPZWk3LDQ300NwnaGGGSWNBqAudK5TBG5U7kgb90is3DrgG2LiCLVdXEcIjjMsayLF326EkEtNEvdwO6Ovjosti9yW1w58cvvXJN+2QgpQjjgWOfm6yuJYGuLOdo4IezWECJkRxggjvgsuBpwQPVGa2rP0jWsf0NZI5wlqrMx7CFNczLoBEUbaUA1yH4jr1qv3nDVUlYSSZbqWGHJB/NoyQjPme0kO/lH7a8XfC7YvEp7aRbm7kiiCvGp7GN0h1FipyS7E7YBA8Kq2tPKK/u549c/fyZGFl6k8qPHfx99DLy7z1FAOJzsZfpN4XMJCgiPVr0kvnY5Zc7fslqTm57tLpLGS4ina4tWQyMiJiXBB07sPWZUb5jxqIi4HGtnMvakQG4eWRxgyta2zdimmPxLO7bnujGT5Vo8tuqSS3CBlS2jkmRWIZgwXs4gWAGSXlU7DwqSdU1OcU8r8Yx48Mb+vMulZNYW7f/JbrP0gFbua4VLkrODmFhAIXwAkbdoSWTAQq2kHJHsxUHxrmXtbSCMwSJ9Dl1s0boIu+7Ed3GVJ7wUZ2361+3XCRbLpUNKwdbdEaSTSZUSMynUvexrm0rGpH6xNbRggWaOHs1khnvJiRIXYC3tUMZbqN89uQTnGBUFbUkpRi3zXcl38cZ49Owr2rnNptY9SnvxdNWoW8ZLE999TajqBJx0yOm2wyB75GxTC/Ktfj7uq2UBTSkcCOvdGWM2ZWOvqw74HXGVPjW3ajC10qGnDa6+0c3+oyeEjp/o/uVEdshlQMxl0xqAZGUMxJc9VUE5HnkVfqono5hjEULrjU6tr0ruQHcDVJ5YC4X3mr3Xzl3+SXe/qfRadYqj3L6ClKVUXioXnK0llsbhId5NGUGM5ZCHAx4504+NTVK9i9l5R41lYOAeiTmFIbxhPKqJNHjU7AKCMFRqOAD3QN/b41K2fpDlt5btlt0njnuHcN2pR8DCD9UgjC7e+rTzd6Hra6dprdvo8rbsAoMTnfcoMFSfEg/A1QLz0U8TgJxCJlGd4X8B/CcHfwABNb430zk3bF7/feY5UWRWKmj3zJz9aXqYkgnhljOqKVGjZon9/dOk7ZA943FQUM1wSjvcZZW1oxmQsjbMSBIc5OkHOMHSME9KzS8rqn+JivbffBZoSy5OfE6fI+J6VJx8MiZSF4rGc7FZ0nU4PhsW+VaKZ6atYg/B5fvzKp02Nb15H5YxXixxNFI+gyExbW0jLK79mcajrXU7DI8yK0JEvoOwlVHzaxkxM0S6UhXBLYOzYNyp1de+vltJhLmH9Fd2bgAgaZG21MGJCyKdJyqsG6ggEYrDJxniAGj6RCV0FMHs2/NsNLJuvqHA2G2wqe3U28bG/w6/l+ZVCmaxtbXoRkNzxCMRTiNgkMJjVjGpjMBUuwbOz6hLqOrc5B8K2eHcLu41ZAsqA6C47NDtCXlHebYqDExIGx0YPhXhLy+MJt+1TsigRk7uGULGoztkkCNcHqN/M1M23FOJ6VUTphQAMvEMKqomASuykIuR4756mpuyCW7Y9vK9ckpVN/7en3NnhVheRsrKlw80rs5jM9n2D3C9/tGCMW2DK2nbJ0gnBqqSxSuq6ZhhVKKXlUNocksAg7xB1nYDLajgEZqyxW14AM3trAFOQTOSynCDYR979mu3Tu1pSWMUalRxBmzsVt4pcHPtJHWoQsprbbccvv7T11Tk18r3d35K9ZrH+c7U65EwsYy+NPQ6cEHI8B03ORUyJVQl1IVRICurSNSLqG7HJUnunAB6nNeYeTLuVtUVvdyat9bqya/brfGc+easnCfQrdSNquZEhXyTvyHptk7L1O+T7jUbNVT1b+hL4F2Vs4Xqzf9FvMcss8VpGo7G3ikLN17zPlQBgBR3iPM48BtXWaiuXeWLaxi7K2TSDuzHd3PmzeP4DwxUrXKtmpyylg31xcYpN5FKUqsmKUpQClKUAxWtccOhkOZI43PmyqfxFbNKAiZ+VLF/WtoD/20H4Ctf8AIThv+lh+zU9SgIEcicN/0sP2a9LyPw4f5WH7NTlKAjo+XbRQALeAAY27NPD4eytyC1RBhFVB5KAB8h7qy0oBSlKAUpSgFKUoBSlKAUpSgFKUoBSlKAUpSgFKUoBSlKAUpSgFKUoBSlKAUpSgFKUoBSlKAUpSgFKUoBSlKAUpSgFKUoD/2Q==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endParaRPr kumimoji="0" lang="ko-KR" altLang="en-US" sz="1800">
              <a:ea typeface="맑은 고딕" pitchFamily="50" charset="-127"/>
            </a:endParaRPr>
          </a:p>
        </p:txBody>
      </p:sp>
      <p:pic>
        <p:nvPicPr>
          <p:cNvPr id="15371" name="Picture 12" descr="http://www.tonyrogers.com/news/images/starkist_tun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1417638"/>
            <a:ext cx="209232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Grilled Cheese &amp; Tomato Soup</a:t>
            </a:r>
          </a:p>
        </p:txBody>
      </p:sp>
      <p:pic>
        <p:nvPicPr>
          <p:cNvPr id="1638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1752600"/>
            <a:ext cx="4719637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752600"/>
            <a:ext cx="24257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17988"/>
            <a:ext cx="3492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Soup</a:t>
            </a: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2943225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225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780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0"/>
            <a:ext cx="3073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475038"/>
            <a:ext cx="25273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4264025"/>
            <a:ext cx="254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Veggies</a:t>
            </a: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60788"/>
            <a:ext cx="42037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8" y="1417638"/>
            <a:ext cx="17907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broccoli1505_468x351.jpg (468×35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4079875"/>
            <a:ext cx="3144837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0" descr="Tomatoes.jpg (380×31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909638"/>
            <a:ext cx="3400425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457200" y="1609725"/>
            <a:ext cx="8229600" cy="3267075"/>
          </a:xfrm>
        </p:spPr>
        <p:txBody>
          <a:bodyPr/>
          <a:lstStyle/>
          <a:p>
            <a:pPr eaLnBrk="1" hangingPunct="1"/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Dinner </a:t>
            </a:r>
            <a:b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</a:br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(</a:t>
            </a:r>
            <a:r>
              <a:rPr lang="ko-KR" altLang="en-US" sz="8000" smtClean="0">
                <a:solidFill>
                  <a:schemeClr val="hlink"/>
                </a:solidFill>
                <a:ea typeface="굴림" pitchFamily="50" charset="-127"/>
              </a:rPr>
              <a:t>저녁식사</a:t>
            </a:r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Salad</a:t>
            </a:r>
          </a:p>
        </p:txBody>
      </p:sp>
      <p:pic>
        <p:nvPicPr>
          <p:cNvPr id="2048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42306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3832225"/>
            <a:ext cx="37973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1417638"/>
            <a:ext cx="3797300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chicken-salad-sl-521176-l.jpg (300×300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00500"/>
            <a:ext cx="42306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457200" y="1609725"/>
            <a:ext cx="8229600" cy="3267075"/>
          </a:xfrm>
        </p:spPr>
        <p:txBody>
          <a:bodyPr/>
          <a:lstStyle/>
          <a:p>
            <a:pPr eaLnBrk="1" hangingPunct="1"/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Breakfast (</a:t>
            </a:r>
            <a:r>
              <a:rPr lang="ko-KR" altLang="en-US" sz="8000" smtClean="0">
                <a:solidFill>
                  <a:schemeClr val="hlink"/>
                </a:solidFill>
                <a:ea typeface="굴림" pitchFamily="50" charset="-127"/>
              </a:rPr>
              <a:t>아침식사</a:t>
            </a:r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4000" smtClean="0">
                <a:ea typeface="굴림" pitchFamily="50" charset="-127"/>
              </a:rPr>
              <a:t>Meat and Potatoes / Chicken and Rice</a:t>
            </a:r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155700"/>
            <a:ext cx="39243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1155700"/>
            <a:ext cx="3683000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37038"/>
            <a:ext cx="34353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4052888"/>
            <a:ext cx="3414713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Spaghetti &amp; Meatballs</a:t>
            </a:r>
          </a:p>
        </p:txBody>
      </p:sp>
      <p:pic>
        <p:nvPicPr>
          <p:cNvPr id="225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254125"/>
            <a:ext cx="5291137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Meatloaf</a:t>
            </a:r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1417638"/>
            <a:ext cx="5089525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Roast Chicken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382713"/>
            <a:ext cx="6051550" cy="495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Baked Potato</a:t>
            </a:r>
          </a:p>
        </p:txBody>
      </p:sp>
      <p:pic>
        <p:nvPicPr>
          <p:cNvPr id="2560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2051050"/>
            <a:ext cx="5056188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Tacos</a:t>
            </a:r>
          </a:p>
        </p:txBody>
      </p:sp>
      <p:pic>
        <p:nvPicPr>
          <p:cNvPr id="266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19313"/>
            <a:ext cx="6161088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Burritos</a:t>
            </a:r>
          </a:p>
        </p:txBody>
      </p:sp>
      <p:pic>
        <p:nvPicPr>
          <p:cNvPr id="2765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301875"/>
            <a:ext cx="6475412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Hamburger or Cheeseburger</a:t>
            </a:r>
          </a:p>
        </p:txBody>
      </p:sp>
      <p:pic>
        <p:nvPicPr>
          <p:cNvPr id="286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1849438"/>
            <a:ext cx="4999037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Hot dog &amp; Fries</a:t>
            </a:r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1819275"/>
            <a:ext cx="5732463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457200" y="1609725"/>
            <a:ext cx="8229600" cy="3267075"/>
          </a:xfrm>
        </p:spPr>
        <p:txBody>
          <a:bodyPr/>
          <a:lstStyle/>
          <a:p>
            <a:pPr eaLnBrk="1" hangingPunct="1"/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Dessert (</a:t>
            </a:r>
            <a:r>
              <a:rPr lang="ko-KR" altLang="en-US" sz="8000" smtClean="0">
                <a:solidFill>
                  <a:schemeClr val="hlink"/>
                </a:solidFill>
                <a:ea typeface="굴림" pitchFamily="50" charset="-127"/>
              </a:rPr>
              <a:t>후식</a:t>
            </a:r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Toast and Jam</a:t>
            </a:r>
          </a:p>
        </p:txBody>
      </p:sp>
      <p:pic>
        <p:nvPicPr>
          <p:cNvPr id="40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1417638"/>
            <a:ext cx="4921250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4699000"/>
            <a:ext cx="54324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Cookies</a:t>
            </a:r>
          </a:p>
        </p:txBody>
      </p:sp>
      <p:pic>
        <p:nvPicPr>
          <p:cNvPr id="3174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510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4133850"/>
            <a:ext cx="26860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4638"/>
            <a:ext cx="25146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700"/>
            <a:ext cx="22860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9" descr="cookies.jpg (500×416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4022725"/>
            <a:ext cx="3973513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Ice Cream</a:t>
            </a: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274638"/>
            <a:ext cx="26924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75"/>
            <a:ext cx="27813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4075113"/>
            <a:ext cx="5630862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417638"/>
            <a:ext cx="3302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0675"/>
            <a:ext cx="203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297238"/>
            <a:ext cx="28575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1714500"/>
            <a:ext cx="2497138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Cake</a:t>
            </a:r>
          </a:p>
        </p:txBody>
      </p:sp>
      <p:pic>
        <p:nvPicPr>
          <p:cNvPr id="3379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2655888"/>
            <a:ext cx="3275012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319338"/>
            <a:ext cx="221456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5" y="274638"/>
            <a:ext cx="272891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417830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338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787900"/>
            <a:ext cx="28956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8" y="3668713"/>
            <a:ext cx="3071812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Cupcakes</a:t>
            </a:r>
          </a:p>
        </p:txBody>
      </p:sp>
      <p:pic>
        <p:nvPicPr>
          <p:cNvPr id="3482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1962150"/>
            <a:ext cx="3119438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74638"/>
            <a:ext cx="26924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274638"/>
            <a:ext cx="25781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386715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Pudding</a:t>
            </a:r>
          </a:p>
        </p:txBody>
      </p:sp>
      <p:pic>
        <p:nvPicPr>
          <p:cNvPr id="3584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05276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648075"/>
            <a:ext cx="26797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394075"/>
            <a:ext cx="24638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863"/>
            <a:ext cx="3389313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11163"/>
            <a:ext cx="30861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Pie</a:t>
            </a: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4176713"/>
            <a:ext cx="2968625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5056188"/>
            <a:ext cx="2592387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4483100"/>
            <a:ext cx="35687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266950"/>
            <a:ext cx="2844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25413"/>
            <a:ext cx="3132137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-160338"/>
            <a:ext cx="2971800" cy="273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1804988"/>
            <a:ext cx="3106738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5" y="2365375"/>
            <a:ext cx="224472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457200" y="1609725"/>
            <a:ext cx="8229600" cy="3267075"/>
          </a:xfrm>
        </p:spPr>
        <p:txBody>
          <a:bodyPr/>
          <a:lstStyle/>
          <a:p>
            <a:pPr eaLnBrk="1" hangingPunct="1"/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Drinks (</a:t>
            </a:r>
            <a:r>
              <a:rPr lang="ko-KR" altLang="en-US" sz="8000" smtClean="0">
                <a:solidFill>
                  <a:schemeClr val="hlink"/>
                </a:solidFill>
                <a:ea typeface="굴림" pitchFamily="50" charset="-127"/>
              </a:rPr>
              <a:t>음료</a:t>
            </a:r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Juice Boxes &amp; Kool-Aid</a:t>
            </a:r>
          </a:p>
        </p:txBody>
      </p:sp>
      <p:pic>
        <p:nvPicPr>
          <p:cNvPr id="389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2139950"/>
            <a:ext cx="31496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65575"/>
            <a:ext cx="20320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3965575"/>
            <a:ext cx="2895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3" y="1417638"/>
            <a:ext cx="174942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25781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100"/>
            <a:ext cx="3505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8" descr="tomato-juice.jpg (222×20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057525"/>
            <a:ext cx="2809875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Juice</a:t>
            </a:r>
          </a:p>
        </p:txBody>
      </p:sp>
      <p:pic>
        <p:nvPicPr>
          <p:cNvPr id="3994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200400"/>
            <a:ext cx="362267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3697288"/>
            <a:ext cx="2833688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0" descr="fruit-punch-recipe.jpg (320×379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"/>
            <a:ext cx="2762250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457200" y="1609725"/>
            <a:ext cx="8229600" cy="3267075"/>
          </a:xfrm>
        </p:spPr>
        <p:txBody>
          <a:bodyPr/>
          <a:lstStyle/>
          <a:p>
            <a:pPr eaLnBrk="1" hangingPunct="1"/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Snacks (</a:t>
            </a:r>
            <a:r>
              <a:rPr lang="ko-KR" altLang="en-US" sz="8000" smtClean="0">
                <a:solidFill>
                  <a:schemeClr val="hlink"/>
                </a:solidFill>
                <a:ea typeface="굴림" pitchFamily="50" charset="-127"/>
              </a:rPr>
              <a:t>간식</a:t>
            </a:r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Breakfast Cereal (Cold)</a:t>
            </a:r>
          </a:p>
        </p:txBody>
      </p:sp>
      <p:pic>
        <p:nvPicPr>
          <p:cNvPr id="51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622425"/>
            <a:ext cx="29083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1417638"/>
            <a:ext cx="1879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190625"/>
            <a:ext cx="25273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4000500"/>
            <a:ext cx="254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657725"/>
            <a:ext cx="12906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4211638"/>
            <a:ext cx="2462212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t0.gstatic.com/images?q=tbn:ANd9GcQA4aFTuh8wYt9-vDzs0S4WqQy7yUh7HQrOcdqbqMNJ9zsaZuNQ-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27463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4488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Chips</a:t>
            </a:r>
          </a:p>
        </p:txBody>
      </p:sp>
      <p:pic>
        <p:nvPicPr>
          <p:cNvPr id="4198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1476375"/>
            <a:ext cx="29845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3521075"/>
            <a:ext cx="163195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2259013"/>
            <a:ext cx="12954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463550"/>
            <a:ext cx="17272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125413"/>
            <a:ext cx="1744663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5119688"/>
            <a:ext cx="14747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4364038"/>
            <a:ext cx="1519237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Nuts</a:t>
            </a:r>
          </a:p>
        </p:txBody>
      </p:sp>
      <p:pic>
        <p:nvPicPr>
          <p:cNvPr id="430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3246438"/>
            <a:ext cx="26511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49400"/>
            <a:ext cx="16764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59300"/>
            <a:ext cx="35433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" descr="http://t3.gstatic.com/images?q=tbn:ANd9GcSb73tRdn1xRrv82TvxziknVC2w-14-g3DL-yiGhBpDAIwEk8hOw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39825"/>
            <a:ext cx="28130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Pretzels</a:t>
            </a:r>
          </a:p>
        </p:txBody>
      </p:sp>
      <p:pic>
        <p:nvPicPr>
          <p:cNvPr id="440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835150"/>
            <a:ext cx="25527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3429000"/>
            <a:ext cx="26797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1835150"/>
            <a:ext cx="33655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Veggies &amp; Fruit</a:t>
            </a:r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000"/>
            <a:ext cx="501015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1417638"/>
            <a:ext cx="42608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>
          <a:xfrm>
            <a:off x="457200" y="1609725"/>
            <a:ext cx="8229600" cy="3267075"/>
          </a:xfrm>
        </p:spPr>
        <p:txBody>
          <a:bodyPr/>
          <a:lstStyle/>
          <a:p>
            <a:pPr eaLnBrk="1" hangingPunct="1"/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Condiments (</a:t>
            </a:r>
            <a:r>
              <a:rPr lang="ko-KR" altLang="en-US" sz="8000" smtClean="0">
                <a:solidFill>
                  <a:schemeClr val="hlink"/>
                </a:solidFill>
                <a:ea typeface="굴림" pitchFamily="50" charset="-127"/>
              </a:rPr>
              <a:t>소스</a:t>
            </a:r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Sauces</a:t>
            </a:r>
          </a:p>
        </p:txBody>
      </p:sp>
      <p:pic>
        <p:nvPicPr>
          <p:cNvPr id="471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2225"/>
            <a:ext cx="24638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1470025"/>
            <a:ext cx="26162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378200"/>
            <a:ext cx="24003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81525"/>
            <a:ext cx="290988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4581525"/>
            <a:ext cx="173196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274638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292225"/>
            <a:ext cx="10795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>
          <a:xfrm>
            <a:off x="457200" y="1609725"/>
            <a:ext cx="8229600" cy="3267075"/>
          </a:xfrm>
        </p:spPr>
        <p:txBody>
          <a:bodyPr/>
          <a:lstStyle/>
          <a:p>
            <a:pPr eaLnBrk="1" hangingPunct="1"/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Other Foods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Pizza</a:t>
            </a:r>
          </a:p>
        </p:txBody>
      </p:sp>
      <p:pic>
        <p:nvPicPr>
          <p:cNvPr id="491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776413"/>
            <a:ext cx="648335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Quesadillas</a:t>
            </a:r>
          </a:p>
        </p:txBody>
      </p:sp>
      <p:pic>
        <p:nvPicPr>
          <p:cNvPr id="50179" name="Picture 2" descr="http://t3.gstatic.com/images?q=tbn:ANd9GcSDp19smwBXMa5sOgU3dNzTEiaCHSwvVI_8yaUvqk_Gns_SZKq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236663"/>
            <a:ext cx="19240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http://t0.gstatic.com/images?q=tbn:ANd9GcRI7UHG4Oqmom6DdRTX0V4fTLzojAwS1vMERU1-a9gIs-74o1T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346325"/>
            <a:ext cx="5900737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6" descr="http://t2.gstatic.com/images?q=tbn:ANd9GcT5Of1xYJUzlFYvXvcI4Yu9ZBSwUALd8kZdk_5ql7OS2NrJEEo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27463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t1.gstatic.com/images?q=tbn:ANd9GcQIxIJqUnKeo2mouJPCYlAaJPiPsESqkPm4GmDlnXradxc33ZN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614488"/>
            <a:ext cx="2190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Chinese Food Takeout (</a:t>
            </a:r>
            <a:r>
              <a:rPr lang="ko-KR" altLang="en-US" smtClean="0">
                <a:ea typeface="굴림" pitchFamily="50" charset="-127"/>
              </a:rPr>
              <a:t>배달</a:t>
            </a:r>
            <a:r>
              <a:rPr lang="en-US" altLang="ko-KR" smtClean="0">
                <a:ea typeface="굴림" pitchFamily="50" charset="-127"/>
              </a:rPr>
              <a:t>)</a:t>
            </a:r>
          </a:p>
        </p:txBody>
      </p:sp>
      <p:pic>
        <p:nvPicPr>
          <p:cNvPr id="5120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3513138"/>
            <a:ext cx="4464050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7" descr="eggrolls1.s600x600.jpg (400×30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8" y="3838575"/>
            <a:ext cx="34147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9" descr="img_7282.jpg (799×609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247775"/>
            <a:ext cx="33988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1" descr="menuFriedRice.jpg (366×277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1247775"/>
            <a:ext cx="34861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Oatmeal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3" y="3524250"/>
            <a:ext cx="33655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2030413"/>
            <a:ext cx="2814637" cy="423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20955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457200" y="1609725"/>
            <a:ext cx="8229600" cy="3267075"/>
          </a:xfrm>
        </p:spPr>
        <p:txBody>
          <a:bodyPr/>
          <a:lstStyle/>
          <a:p>
            <a:pPr eaLnBrk="1" hangingPunct="1"/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Types of Restaurants</a:t>
            </a:r>
            <a:b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</a:br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(</a:t>
            </a:r>
            <a:r>
              <a:rPr lang="ko-KR" altLang="en-US" sz="8000" smtClean="0">
                <a:solidFill>
                  <a:schemeClr val="hlink"/>
                </a:solidFill>
                <a:ea typeface="굴림" pitchFamily="50" charset="-127"/>
              </a:rPr>
              <a:t>여러 종류의 식당</a:t>
            </a:r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Fast Food</a:t>
            </a:r>
            <a:br>
              <a:rPr lang="en-US" altLang="en-US" smtClean="0"/>
            </a:br>
            <a:r>
              <a:rPr lang="ko-KR" altLang="en-US" smtClean="0"/>
              <a:t>패스트푸드</a:t>
            </a:r>
            <a:endParaRPr lang="en-US" altLang="en-US" smtClean="0"/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3675" y="2020888"/>
            <a:ext cx="6373813" cy="367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Diners</a:t>
            </a:r>
            <a:br>
              <a:rPr lang="en-US" altLang="en-US" smtClean="0"/>
            </a:br>
            <a:r>
              <a:rPr lang="ko-KR" altLang="en-US" smtClean="0"/>
              <a:t>다이너즈</a:t>
            </a:r>
            <a:endParaRPr lang="en-US" altLang="en-US" smtClean="0"/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363" y="1290638"/>
            <a:ext cx="5886450" cy="4067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3667125"/>
            <a:ext cx="39687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Diners</a:t>
            </a:r>
          </a:p>
        </p:txBody>
      </p:sp>
      <p:pic>
        <p:nvPicPr>
          <p:cNvPr id="552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158875"/>
            <a:ext cx="4743450" cy="3133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3317875"/>
            <a:ext cx="5176838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제목 1"/>
          <p:cNvSpPr>
            <a:spLocks noGrp="1"/>
          </p:cNvSpPr>
          <p:nvPr>
            <p:ph type="title"/>
          </p:nvPr>
        </p:nvSpPr>
        <p:spPr>
          <a:xfrm>
            <a:off x="109538" y="0"/>
            <a:ext cx="3206750" cy="711200"/>
          </a:xfrm>
        </p:spPr>
        <p:txBody>
          <a:bodyPr/>
          <a:lstStyle/>
          <a:p>
            <a:r>
              <a:rPr lang="en-US" altLang="en-US" smtClean="0"/>
              <a:t>Diner Food</a:t>
            </a:r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463" y="4924425"/>
            <a:ext cx="2886075" cy="1895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04775"/>
            <a:ext cx="3819525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2849563"/>
            <a:ext cx="5859462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3382963"/>
            <a:ext cx="2259012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711200"/>
            <a:ext cx="3738562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제목 1"/>
          <p:cNvSpPr>
            <a:spLocks noGrp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r>
              <a:rPr lang="en-US" altLang="en-US" smtClean="0"/>
              <a:t>Diners (1)</a:t>
            </a:r>
          </a:p>
        </p:txBody>
      </p:sp>
      <p:sp>
        <p:nvSpPr>
          <p:cNvPr id="57347" name="내용 개체 틀 2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Diners are the true “American experience.” They are unique to America.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dirty="0" smtClean="0">
                <a:solidFill>
                  <a:srgbClr val="FF0000"/>
                </a:solidFill>
              </a:rPr>
              <a:t>    Diners</a:t>
            </a:r>
            <a:r>
              <a:rPr lang="ko-KR" altLang="en-US" dirty="0" smtClean="0">
                <a:solidFill>
                  <a:srgbClr val="FF0000"/>
                </a:solidFill>
              </a:rPr>
              <a:t>은 진정한 의미의 미국 체험입니다</a:t>
            </a:r>
            <a:r>
              <a:rPr lang="en-US" altLang="ko-KR" dirty="0" smtClean="0">
                <a:solidFill>
                  <a:srgbClr val="FF0000"/>
                </a:solidFill>
              </a:rPr>
              <a:t>.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   </a:t>
            </a:r>
            <a:r>
              <a:rPr lang="ko-KR" altLang="en-US" dirty="0" smtClean="0">
                <a:solidFill>
                  <a:srgbClr val="FF0000"/>
                </a:solidFill>
              </a:rPr>
              <a:t>미국에서만 볼 수 있는 독특한 식당입니다</a:t>
            </a:r>
            <a:r>
              <a:rPr lang="en-US" altLang="ko-KR" dirty="0" smtClean="0">
                <a:solidFill>
                  <a:srgbClr val="FF0000"/>
                </a:solidFill>
              </a:rPr>
              <a:t>. 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en-US" dirty="0" smtClean="0"/>
              <a:t>Diners are most popular in New York, New Jersey, and Pennsylvania (Northeast).</a:t>
            </a:r>
          </a:p>
          <a:p>
            <a:pPr marL="0" indent="0">
              <a:buFont typeface="Arial" charset="0"/>
              <a:buNone/>
              <a:defRPr/>
            </a:pPr>
            <a:r>
              <a:rPr lang="ko-KR" altLang="en-US" dirty="0" smtClean="0">
                <a:solidFill>
                  <a:srgbClr val="FF0000"/>
                </a:solidFill>
              </a:rPr>
              <a:t>   보통 뉴욕</a:t>
            </a:r>
            <a:r>
              <a:rPr lang="en-US" altLang="ko-KR" dirty="0" smtClean="0">
                <a:solidFill>
                  <a:srgbClr val="FF0000"/>
                </a:solidFill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</a:rPr>
              <a:t>뉴저지</a:t>
            </a:r>
            <a:r>
              <a:rPr lang="en-US" altLang="ko-KR" dirty="0" smtClean="0">
                <a:solidFill>
                  <a:srgbClr val="FF0000"/>
                </a:solidFill>
              </a:rPr>
              <a:t>, </a:t>
            </a:r>
            <a:r>
              <a:rPr lang="ko-KR" altLang="en-US" dirty="0" err="1" smtClean="0">
                <a:solidFill>
                  <a:srgbClr val="FF0000"/>
                </a:solidFill>
              </a:rPr>
              <a:t>펜실베니아</a:t>
            </a:r>
            <a:r>
              <a:rPr lang="en-US" altLang="ko-KR" dirty="0" smtClean="0">
                <a:solidFill>
                  <a:srgbClr val="FF0000"/>
                </a:solidFill>
              </a:rPr>
              <a:t>(</a:t>
            </a:r>
            <a:r>
              <a:rPr lang="ko-KR" altLang="en-US" dirty="0" smtClean="0">
                <a:solidFill>
                  <a:srgbClr val="FF0000"/>
                </a:solidFill>
              </a:rPr>
              <a:t>미국 북동부  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  </a:t>
            </a:r>
            <a:r>
              <a:rPr lang="ko-KR" altLang="en-US" dirty="0" smtClean="0">
                <a:solidFill>
                  <a:srgbClr val="FF0000"/>
                </a:solidFill>
              </a:rPr>
              <a:t>지역</a:t>
            </a:r>
            <a:r>
              <a:rPr lang="en-US" altLang="ko-KR" dirty="0" smtClean="0">
                <a:solidFill>
                  <a:srgbClr val="FF0000"/>
                </a:solidFill>
              </a:rPr>
              <a:t>)</a:t>
            </a:r>
            <a:r>
              <a:rPr lang="ko-KR" altLang="en-US" dirty="0" smtClean="0">
                <a:solidFill>
                  <a:srgbClr val="FF0000"/>
                </a:solidFill>
              </a:rPr>
              <a:t>에서 많이 볼 수 있습니다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Diners (2)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Diners always have breakfast food. Smoothies, Milkshakes, and malts are also popular.</a:t>
            </a:r>
          </a:p>
          <a:p>
            <a:pPr marL="0" indent="0">
              <a:buFont typeface="Arial" charset="0"/>
              <a:buNone/>
              <a:defRPr/>
            </a:pPr>
            <a:r>
              <a:rPr lang="ko-KR" altLang="en-US" dirty="0" smtClean="0">
                <a:solidFill>
                  <a:srgbClr val="FF0000"/>
                </a:solidFill>
              </a:rPr>
              <a:t>   항상 아침 메뉴가 준비되어 있습니다</a:t>
            </a:r>
            <a:r>
              <a:rPr lang="en-US" altLang="ko-KR" dirty="0" smtClean="0">
                <a:solidFill>
                  <a:srgbClr val="FF0000"/>
                </a:solidFill>
              </a:rPr>
              <a:t>. 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  </a:t>
            </a:r>
            <a:r>
              <a:rPr lang="ko-KR" altLang="en-US" dirty="0" err="1" smtClean="0">
                <a:solidFill>
                  <a:srgbClr val="FF0000"/>
                </a:solidFill>
              </a:rPr>
              <a:t>스무디</a:t>
            </a:r>
            <a:r>
              <a:rPr lang="en-US" altLang="ko-KR" dirty="0" smtClean="0">
                <a:solidFill>
                  <a:srgbClr val="FF0000"/>
                </a:solidFill>
              </a:rPr>
              <a:t>, </a:t>
            </a:r>
            <a:r>
              <a:rPr lang="ko-KR" altLang="en-US" dirty="0" err="1" smtClean="0">
                <a:solidFill>
                  <a:srgbClr val="FF0000"/>
                </a:solidFill>
              </a:rPr>
              <a:t>밀크쉐이크</a:t>
            </a:r>
            <a:r>
              <a:rPr lang="en-US" altLang="ko-KR" dirty="0" smtClean="0">
                <a:solidFill>
                  <a:srgbClr val="FF0000"/>
                </a:solidFill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</a:rPr>
              <a:t>맥아</a:t>
            </a:r>
            <a:r>
              <a:rPr lang="en-US" altLang="ko-KR" dirty="0" smtClean="0">
                <a:solidFill>
                  <a:srgbClr val="FF0000"/>
                </a:solidFill>
              </a:rPr>
              <a:t>(</a:t>
            </a:r>
            <a:r>
              <a:rPr lang="ko-KR" altLang="en-US" dirty="0" smtClean="0">
                <a:solidFill>
                  <a:srgbClr val="FF0000"/>
                </a:solidFill>
              </a:rPr>
              <a:t>엿기름</a:t>
            </a:r>
            <a:r>
              <a:rPr lang="en-US" altLang="ko-KR" dirty="0" smtClean="0">
                <a:solidFill>
                  <a:srgbClr val="FF0000"/>
                </a:solidFill>
              </a:rPr>
              <a:t>)</a:t>
            </a:r>
            <a:r>
              <a:rPr lang="ko-KR" altLang="en-US" dirty="0" smtClean="0">
                <a:solidFill>
                  <a:srgbClr val="FF0000"/>
                </a:solidFill>
              </a:rPr>
              <a:t>도 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  </a:t>
            </a:r>
            <a:r>
              <a:rPr lang="ko-KR" altLang="en-US" dirty="0" err="1" smtClean="0">
                <a:solidFill>
                  <a:srgbClr val="FF0000"/>
                </a:solidFill>
              </a:rPr>
              <a:t>인기있습니다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en-US" dirty="0" smtClean="0"/>
              <a:t>Diners are most famous for having menus with a lot of different kinds of food.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en-US" dirty="0" smtClean="0">
                <a:solidFill>
                  <a:srgbClr val="FF0000"/>
                </a:solidFill>
              </a:rPr>
              <a:t>   Diners</a:t>
            </a:r>
            <a:r>
              <a:rPr lang="ko-KR" altLang="en-US" dirty="0" smtClean="0">
                <a:solidFill>
                  <a:srgbClr val="FF0000"/>
                </a:solidFill>
              </a:rPr>
              <a:t>은 다양한 종류의 음식을 판매하는   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  </a:t>
            </a:r>
            <a:r>
              <a:rPr lang="ko-KR" altLang="en-US" dirty="0" smtClean="0">
                <a:solidFill>
                  <a:srgbClr val="FF0000"/>
                </a:solidFill>
              </a:rPr>
              <a:t>것으로 유명합니다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제목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Diners (3) </a:t>
            </a:r>
          </a:p>
        </p:txBody>
      </p:sp>
      <p:sp>
        <p:nvSpPr>
          <p:cNvPr id="59395" name="내용 개체 틀 2"/>
          <p:cNvSpPr>
            <a:spLocks noGrp="1"/>
          </p:cNvSpPr>
          <p:nvPr>
            <p:ph idx="1"/>
          </p:nvPr>
        </p:nvSpPr>
        <p:spPr>
          <a:xfrm>
            <a:off x="457200" y="1181100"/>
            <a:ext cx="8229600" cy="4525963"/>
          </a:xfrm>
        </p:spPr>
        <p:txBody>
          <a:bodyPr/>
          <a:lstStyle/>
          <a:p>
            <a:r>
              <a:rPr lang="en-US" altLang="en-US" smtClean="0"/>
              <a:t>Diners always have a casual atmosphere, a counter you can sit at, and are open really late (usually 24/7).</a:t>
            </a:r>
          </a:p>
          <a:p>
            <a:r>
              <a:rPr lang="ko-KR" altLang="en-US" smtClean="0">
                <a:solidFill>
                  <a:srgbClr val="FF0000"/>
                </a:solidFill>
              </a:rPr>
              <a:t>가벼운 분위기로 간단한 식사를 하는 곳입니다</a:t>
            </a:r>
            <a:r>
              <a:rPr lang="en-US" altLang="ko-KR" smtClean="0">
                <a:solidFill>
                  <a:srgbClr val="FF0000"/>
                </a:solidFill>
              </a:rPr>
              <a:t>.  </a:t>
            </a:r>
            <a:r>
              <a:rPr lang="ko-KR" altLang="en-US" smtClean="0">
                <a:solidFill>
                  <a:srgbClr val="FF0000"/>
                </a:solidFill>
              </a:rPr>
              <a:t>바 처럼 생긴 카운터에 앉을 수도 있고</a:t>
            </a:r>
            <a:r>
              <a:rPr lang="en-US" altLang="ko-KR" smtClean="0">
                <a:solidFill>
                  <a:srgbClr val="FF0000"/>
                </a:solidFill>
              </a:rPr>
              <a:t>,  </a:t>
            </a:r>
            <a:r>
              <a:rPr lang="ko-KR" altLang="en-US" smtClean="0">
                <a:solidFill>
                  <a:srgbClr val="FF0000"/>
                </a:solidFill>
              </a:rPr>
              <a:t>늦은 시간까지 영업을 합니다</a:t>
            </a:r>
            <a:r>
              <a:rPr lang="en-US" altLang="ko-KR" smtClean="0">
                <a:solidFill>
                  <a:srgbClr val="FF0000"/>
                </a:solidFill>
              </a:rPr>
              <a:t>.</a:t>
            </a:r>
            <a:br>
              <a:rPr lang="en-US" altLang="ko-KR" smtClean="0">
                <a:solidFill>
                  <a:srgbClr val="FF0000"/>
                </a:solidFill>
              </a:rPr>
            </a:br>
            <a:r>
              <a:rPr lang="en-US" altLang="ko-KR" smtClean="0">
                <a:solidFill>
                  <a:srgbClr val="FF0000"/>
                </a:solidFill>
              </a:rPr>
              <a:t>(</a:t>
            </a:r>
            <a:r>
              <a:rPr lang="ko-KR" altLang="en-US" smtClean="0">
                <a:solidFill>
                  <a:srgbClr val="FF0000"/>
                </a:solidFill>
              </a:rPr>
              <a:t>보통은 </a:t>
            </a:r>
            <a:r>
              <a:rPr lang="en-US" altLang="ko-KR" smtClean="0">
                <a:solidFill>
                  <a:srgbClr val="FF0000"/>
                </a:solidFill>
              </a:rPr>
              <a:t>24</a:t>
            </a:r>
            <a:r>
              <a:rPr lang="ko-KR" altLang="en-US" smtClean="0">
                <a:solidFill>
                  <a:srgbClr val="FF0000"/>
                </a:solidFill>
              </a:rPr>
              <a:t>시간 영업</a:t>
            </a:r>
            <a:r>
              <a:rPr lang="en-US" altLang="ko-KR" smtClean="0">
                <a:solidFill>
                  <a:srgbClr val="FF0000"/>
                </a:solidFill>
              </a:rPr>
              <a:t>)</a:t>
            </a:r>
            <a:endParaRPr lang="en-US" altLang="en-US" smtClean="0">
              <a:solidFill>
                <a:srgbClr val="FF0000"/>
              </a:solidFill>
            </a:endParaRPr>
          </a:p>
          <a:p>
            <a:r>
              <a:rPr lang="en-US" altLang="en-US" smtClean="0"/>
              <a:t>Diners look very retro.</a:t>
            </a:r>
          </a:p>
          <a:p>
            <a:r>
              <a:rPr lang="ko-KR" altLang="en-US" smtClean="0">
                <a:solidFill>
                  <a:srgbClr val="FF0000"/>
                </a:solidFill>
              </a:rPr>
              <a:t>인테리어는 복고풍입니다</a:t>
            </a:r>
            <a:r>
              <a:rPr lang="en-US" altLang="ko-KR" smtClean="0">
                <a:solidFill>
                  <a:srgbClr val="FF0000"/>
                </a:solidFill>
              </a:rPr>
              <a:t>.</a:t>
            </a:r>
            <a:endParaRPr lang="en-US" altLang="en-US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Diners (4)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Diners usually have booths for seating, and appliances are made of stainless steel.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ko-KR" dirty="0" smtClean="0">
                <a:solidFill>
                  <a:srgbClr val="FF0000"/>
                </a:solidFill>
              </a:rPr>
              <a:t>   </a:t>
            </a:r>
            <a:r>
              <a:rPr lang="ko-KR" altLang="en-US" dirty="0" smtClean="0">
                <a:solidFill>
                  <a:srgbClr val="FF0000"/>
                </a:solidFill>
              </a:rPr>
              <a:t>보통 식탁이 준비되어 있고</a:t>
            </a:r>
            <a:r>
              <a:rPr lang="en-US" altLang="ko-KR" dirty="0" smtClean="0">
                <a:solidFill>
                  <a:srgbClr val="FF0000"/>
                </a:solidFill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</a:rPr>
              <a:t>스테인리스   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  </a:t>
            </a:r>
            <a:r>
              <a:rPr lang="ko-KR" altLang="en-US" dirty="0" err="1" smtClean="0">
                <a:solidFill>
                  <a:srgbClr val="FF0000"/>
                </a:solidFill>
              </a:rPr>
              <a:t>스텐</a:t>
            </a:r>
            <a:r>
              <a:rPr lang="ko-KR" altLang="en-US" dirty="0" smtClean="0">
                <a:solidFill>
                  <a:srgbClr val="FF0000"/>
                </a:solidFill>
              </a:rPr>
              <a:t> 가구와 기구를 사용합니다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en-US" dirty="0" smtClean="0"/>
              <a:t>Diners usually have drive-ins.</a:t>
            </a:r>
          </a:p>
          <a:p>
            <a:pPr marL="0" indent="0">
              <a:buFont typeface="Arial" charset="0"/>
              <a:buNone/>
              <a:defRPr/>
            </a:pPr>
            <a:r>
              <a:rPr lang="ko-KR" altLang="en-US" dirty="0" smtClean="0">
                <a:solidFill>
                  <a:srgbClr val="FF0000"/>
                </a:solidFill>
              </a:rPr>
              <a:t>   보통 자동차 안에서 주문도 가능합니다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제목 1"/>
          <p:cNvSpPr>
            <a:spLocks noGrp="1"/>
          </p:cNvSpPr>
          <p:nvPr>
            <p:ph type="title"/>
          </p:nvPr>
        </p:nvSpPr>
        <p:spPr>
          <a:xfrm>
            <a:off x="457200" y="-42863"/>
            <a:ext cx="8229600" cy="1143001"/>
          </a:xfrm>
        </p:spPr>
        <p:txBody>
          <a:bodyPr/>
          <a:lstStyle/>
          <a:p>
            <a:r>
              <a:rPr lang="en-US" altLang="en-US" smtClean="0"/>
              <a:t>Family Restaurants</a:t>
            </a:r>
          </a:p>
        </p:txBody>
      </p:sp>
      <p:pic>
        <p:nvPicPr>
          <p:cNvPr id="614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44600"/>
            <a:ext cx="4756150" cy="2627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2792413"/>
            <a:ext cx="5164138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Fruit and/or Nuts</a:t>
            </a:r>
          </a:p>
        </p:txBody>
      </p:sp>
      <p:pic>
        <p:nvPicPr>
          <p:cNvPr id="71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3260725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4678363"/>
            <a:ext cx="2487612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67005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2493963"/>
            <a:ext cx="1824038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4133850"/>
            <a:ext cx="25527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제목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altLang="en-US" smtClean="0"/>
              <a:t>Family Restaurants (1)</a:t>
            </a:r>
          </a:p>
        </p:txBody>
      </p:sp>
      <p:sp>
        <p:nvSpPr>
          <p:cNvPr id="60419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“Sit down restaurants” where you usually eat meals with friends or family.</a:t>
            </a:r>
          </a:p>
          <a:p>
            <a:pPr marL="0" indent="0">
              <a:buFont typeface="Arial" charset="0"/>
              <a:buNone/>
              <a:defRPr/>
            </a:pPr>
            <a:r>
              <a:rPr lang="ko-KR" altLang="en-US" dirty="0" smtClean="0">
                <a:solidFill>
                  <a:srgbClr val="FF0000"/>
                </a:solidFill>
              </a:rPr>
              <a:t>   이곳은 주로 가족</a:t>
            </a:r>
            <a:r>
              <a:rPr lang="en-US" altLang="ko-KR" dirty="0" smtClean="0">
                <a:solidFill>
                  <a:srgbClr val="FF0000"/>
                </a:solidFill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</a:rPr>
              <a:t>친구들과 </a:t>
            </a:r>
            <a:r>
              <a:rPr lang="en-US" altLang="en-US" dirty="0" smtClean="0">
                <a:solidFill>
                  <a:srgbClr val="FF0000"/>
                </a:solidFill>
              </a:rPr>
              <a:t>“</a:t>
            </a:r>
            <a:r>
              <a:rPr lang="ko-KR" altLang="en-US" dirty="0" smtClean="0">
                <a:solidFill>
                  <a:srgbClr val="FF0000"/>
                </a:solidFill>
              </a:rPr>
              <a:t>앉아서 먹는 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  </a:t>
            </a:r>
            <a:r>
              <a:rPr lang="ko-KR" altLang="en-US" dirty="0" smtClean="0">
                <a:solidFill>
                  <a:srgbClr val="FF0000"/>
                </a:solidFill>
              </a:rPr>
              <a:t>레스토랑</a:t>
            </a:r>
            <a:r>
              <a:rPr lang="en-US" altLang="en-US" dirty="0" smtClean="0">
                <a:solidFill>
                  <a:srgbClr val="FF0000"/>
                </a:solidFill>
              </a:rPr>
              <a:t>”</a:t>
            </a:r>
            <a:r>
              <a:rPr lang="ko-KR" altLang="en-US" dirty="0" smtClean="0">
                <a:solidFill>
                  <a:srgbClr val="FF0000"/>
                </a:solidFill>
              </a:rPr>
              <a:t>입니다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en-US" dirty="0" smtClean="0"/>
              <a:t>A waiter or waitress will help you order your food.</a:t>
            </a:r>
          </a:p>
          <a:p>
            <a:pPr marL="0" indent="0">
              <a:buFont typeface="Arial" charset="0"/>
              <a:buNone/>
              <a:defRPr/>
            </a:pPr>
            <a:r>
              <a:rPr lang="ko-KR" altLang="en-US" dirty="0" smtClean="0">
                <a:solidFill>
                  <a:srgbClr val="FF0000"/>
                </a:solidFill>
              </a:rPr>
              <a:t>   웨이터</a:t>
            </a:r>
            <a:r>
              <a:rPr lang="en-US" altLang="ko-KR" dirty="0" smtClean="0">
                <a:solidFill>
                  <a:srgbClr val="FF0000"/>
                </a:solidFill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</a:rPr>
              <a:t>웨이트리스가 주문을 도와줍니다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Family Restaurants (2)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You should tip a waiter or waitress in American based on how helpful or friendly they are.</a:t>
            </a:r>
          </a:p>
          <a:p>
            <a:pPr marL="0" indent="0">
              <a:buFont typeface="Arial" charset="0"/>
              <a:buNone/>
              <a:defRPr/>
            </a:pPr>
            <a:r>
              <a:rPr lang="ko-KR" altLang="en-US" dirty="0" smtClean="0">
                <a:solidFill>
                  <a:srgbClr val="FF0000"/>
                </a:solidFill>
              </a:rPr>
              <a:t>   손님들은 종업원이 얼마나 친절한지에  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  </a:t>
            </a:r>
            <a:r>
              <a:rPr lang="ko-KR" altLang="en-US" dirty="0" smtClean="0">
                <a:solidFill>
                  <a:srgbClr val="FF0000"/>
                </a:solidFill>
              </a:rPr>
              <a:t>따라서 팁을 주어야 합니다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en-US" dirty="0" smtClean="0"/>
              <a:t>Usually you pay 15%~20% tip. 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ko-KR" dirty="0" smtClean="0">
                <a:solidFill>
                  <a:srgbClr val="FF0000"/>
                </a:solidFill>
              </a:rPr>
              <a:t>    </a:t>
            </a:r>
            <a:r>
              <a:rPr lang="ko-KR" altLang="en-US" dirty="0" smtClean="0">
                <a:solidFill>
                  <a:srgbClr val="FF0000"/>
                </a:solidFill>
              </a:rPr>
              <a:t>평균적으로 음식 가격의 </a:t>
            </a:r>
            <a:r>
              <a:rPr lang="en-US" altLang="ko-KR" dirty="0" smtClean="0">
                <a:solidFill>
                  <a:srgbClr val="FF0000"/>
                </a:solidFill>
              </a:rPr>
              <a:t>15~20%</a:t>
            </a:r>
            <a:r>
              <a:rPr lang="ko-KR" altLang="en-US" dirty="0" smtClean="0">
                <a:solidFill>
                  <a:srgbClr val="FF0000"/>
                </a:solidFill>
              </a:rPr>
              <a:t>를 줍니다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Family Restaurants (3)</a:t>
            </a:r>
          </a:p>
        </p:txBody>
      </p:sp>
      <p:sp>
        <p:nvSpPr>
          <p:cNvPr id="6144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Family restaurants have all kinds of foods.</a:t>
            </a:r>
          </a:p>
          <a:p>
            <a:pPr marL="0" indent="0">
              <a:buFont typeface="Arial" charset="0"/>
              <a:buNone/>
              <a:defRPr/>
            </a:pPr>
            <a:r>
              <a:rPr lang="ko-KR" altLang="en-US" dirty="0" smtClean="0">
                <a:solidFill>
                  <a:srgbClr val="FF0000"/>
                </a:solidFill>
              </a:rPr>
              <a:t>   이곳은 모든 음식들이 준비되어있습니다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en-US" dirty="0" smtClean="0"/>
              <a:t>Most Americans eat at Family Restaurants.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  </a:t>
            </a:r>
            <a:r>
              <a:rPr lang="ko-KR" altLang="en-US" dirty="0" smtClean="0">
                <a:solidFill>
                  <a:srgbClr val="FF0000"/>
                </a:solidFill>
              </a:rPr>
              <a:t>대부분의 미국인들은 이곳에서 식사를  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  </a:t>
            </a:r>
            <a:r>
              <a:rPr lang="ko-KR" altLang="en-US" dirty="0" smtClean="0">
                <a:solidFill>
                  <a:srgbClr val="FF0000"/>
                </a:solidFill>
              </a:rPr>
              <a:t>합니다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Fine Dining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3713163"/>
            <a:ext cx="4556125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163" y="1309688"/>
            <a:ext cx="5400675" cy="358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Fine Dining</a:t>
            </a:r>
          </a:p>
        </p:txBody>
      </p:sp>
      <p:sp>
        <p:nvSpPr>
          <p:cNvPr id="63491" name="내용 개체 틀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Expensive meals with courses (appetizer, dinner, dessert)</a:t>
            </a:r>
          </a:p>
          <a:p>
            <a:pPr marL="0" indent="0">
              <a:buFont typeface="Arial" charset="0"/>
              <a:buNone/>
              <a:defRPr/>
            </a:pPr>
            <a:r>
              <a:rPr lang="ko-KR" altLang="en-US" dirty="0" smtClean="0">
                <a:solidFill>
                  <a:srgbClr val="FF0000"/>
                </a:solidFill>
              </a:rPr>
              <a:t>   이곳에서는 비싼 코스요리를 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  </a:t>
            </a:r>
            <a:r>
              <a:rPr lang="ko-KR" altLang="en-US" dirty="0" smtClean="0">
                <a:solidFill>
                  <a:srgbClr val="FF0000"/>
                </a:solidFill>
              </a:rPr>
              <a:t>즐깁니다</a:t>
            </a:r>
            <a:r>
              <a:rPr lang="en-US" altLang="ko-KR" dirty="0" smtClean="0">
                <a:solidFill>
                  <a:srgbClr val="FF0000"/>
                </a:solidFill>
              </a:rPr>
              <a:t>.(</a:t>
            </a:r>
            <a:r>
              <a:rPr lang="ko-KR" altLang="en-US" dirty="0" err="1" smtClean="0">
                <a:solidFill>
                  <a:srgbClr val="FF0000"/>
                </a:solidFill>
              </a:rPr>
              <a:t>에피타이저</a:t>
            </a:r>
            <a:r>
              <a:rPr lang="en-US" altLang="ko-KR" dirty="0" smtClean="0">
                <a:solidFill>
                  <a:srgbClr val="FF0000"/>
                </a:solidFill>
              </a:rPr>
              <a:t>-</a:t>
            </a:r>
            <a:r>
              <a:rPr lang="ko-KR" altLang="en-US" dirty="0" err="1" smtClean="0">
                <a:solidFill>
                  <a:srgbClr val="FF0000"/>
                </a:solidFill>
              </a:rPr>
              <a:t>본식</a:t>
            </a:r>
            <a:r>
              <a:rPr lang="en-US" altLang="ko-KR" dirty="0" smtClean="0">
                <a:solidFill>
                  <a:srgbClr val="FF0000"/>
                </a:solidFill>
              </a:rPr>
              <a:t>-</a:t>
            </a:r>
            <a:r>
              <a:rPr lang="ko-KR" altLang="en-US" dirty="0" smtClean="0">
                <a:solidFill>
                  <a:srgbClr val="FF0000"/>
                </a:solidFill>
              </a:rPr>
              <a:t>후식</a:t>
            </a:r>
            <a:r>
              <a:rPr lang="en-US" altLang="ko-KR" dirty="0" smtClean="0">
                <a:solidFill>
                  <a:srgbClr val="FF0000"/>
                </a:solidFill>
              </a:rPr>
              <a:t>)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en-US" dirty="0" smtClean="0"/>
              <a:t>Usually French or Italian restaurants.</a:t>
            </a:r>
          </a:p>
          <a:p>
            <a:pPr marL="0" indent="0">
              <a:buFont typeface="Arial" charset="0"/>
              <a:buNone/>
              <a:defRPr/>
            </a:pPr>
            <a:r>
              <a:rPr lang="ko-KR" altLang="en-US" dirty="0" smtClean="0">
                <a:solidFill>
                  <a:srgbClr val="FF0000"/>
                </a:solidFill>
              </a:rPr>
              <a:t>   보통 프랑스 혹은 이탈리아 음식을 파는  </a:t>
            </a:r>
            <a:endParaRPr lang="en-US" altLang="ko-KR" dirty="0" smtClean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  </a:t>
            </a:r>
            <a:r>
              <a:rPr lang="ko-KR" altLang="en-US" dirty="0" smtClean="0">
                <a:solidFill>
                  <a:srgbClr val="FF0000"/>
                </a:solidFill>
              </a:rPr>
              <a:t>식당입니다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en-US" dirty="0" smtClean="0"/>
              <a:t>Usually couple go to Fine Dining restaurants.</a:t>
            </a:r>
          </a:p>
          <a:p>
            <a:pPr marL="0" indent="0">
              <a:buFont typeface="Arial" charset="0"/>
              <a:buNone/>
              <a:defRPr/>
            </a:pPr>
            <a:r>
              <a:rPr lang="ko-KR" altLang="en-US" dirty="0" smtClean="0">
                <a:solidFill>
                  <a:srgbClr val="FF0000"/>
                </a:solidFill>
              </a:rPr>
              <a:t>   보통은 연인</a:t>
            </a:r>
            <a:r>
              <a:rPr lang="en-US" altLang="ko-KR" dirty="0" smtClean="0">
                <a:solidFill>
                  <a:srgbClr val="FF0000"/>
                </a:solidFill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</a:rPr>
              <a:t>부부가 이곳을 찾습니다</a:t>
            </a:r>
            <a:r>
              <a:rPr lang="en-US" altLang="ko-KR" dirty="0" smtClean="0">
                <a:solidFill>
                  <a:srgbClr val="FF0000"/>
                </a:solidFill>
              </a:rPr>
              <a:t>.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mtClean="0">
                <a:solidFill>
                  <a:schemeClr val="hlink"/>
                </a:solidFill>
                <a:ea typeface="굴림" pitchFamily="50" charset="-127"/>
              </a:rPr>
              <a:t/>
            </a:r>
            <a:br>
              <a:rPr lang="en-US" altLang="ko-KR" smtClean="0">
                <a:solidFill>
                  <a:schemeClr val="hlink"/>
                </a:solidFill>
                <a:ea typeface="굴림" pitchFamily="50" charset="-127"/>
              </a:rPr>
            </a:br>
            <a:r>
              <a:rPr lang="en-US" altLang="ko-KR" smtClean="0">
                <a:solidFill>
                  <a:schemeClr val="hlink"/>
                </a:solidFill>
                <a:ea typeface="굴림" pitchFamily="50" charset="-127"/>
              </a:rPr>
              <a:t>Korean + English=</a:t>
            </a:r>
            <a:br>
              <a:rPr lang="en-US" altLang="ko-KR" smtClean="0">
                <a:solidFill>
                  <a:schemeClr val="hlink"/>
                </a:solidFill>
                <a:ea typeface="굴림" pitchFamily="50" charset="-127"/>
              </a:rPr>
            </a:br>
            <a:r>
              <a:rPr lang="en-US" altLang="ko-KR" smtClean="0">
                <a:solidFill>
                  <a:schemeClr val="hlink"/>
                </a:solidFill>
                <a:ea typeface="굴림" pitchFamily="50" charset="-127"/>
              </a:rPr>
              <a:t/>
            </a:r>
            <a:br>
              <a:rPr lang="en-US" altLang="ko-KR" smtClean="0">
                <a:solidFill>
                  <a:schemeClr val="hlink"/>
                </a:solidFill>
                <a:ea typeface="굴림" pitchFamily="50" charset="-127"/>
              </a:rPr>
            </a:br>
            <a:r>
              <a:rPr lang="en-US" altLang="ko-KR" sz="7200" smtClean="0">
                <a:solidFill>
                  <a:schemeClr val="hlink"/>
                </a:solidFill>
                <a:ea typeface="굴림" pitchFamily="50" charset="-127"/>
              </a:rPr>
              <a:t>Konglish</a:t>
            </a:r>
            <a:br>
              <a:rPr lang="en-US" altLang="ko-KR" sz="7200" smtClean="0">
                <a:solidFill>
                  <a:schemeClr val="hlink"/>
                </a:solidFill>
                <a:ea typeface="굴림" pitchFamily="50" charset="-127"/>
              </a:rPr>
            </a:br>
            <a:r>
              <a:rPr lang="en-US" altLang="ko-KR" sz="7200" smtClean="0">
                <a:solidFill>
                  <a:schemeClr val="hlink"/>
                </a:solidFill>
                <a:ea typeface="굴림" pitchFamily="50" charset="-127"/>
              </a:rPr>
              <a:t>(</a:t>
            </a:r>
            <a:r>
              <a:rPr lang="ko-KR" altLang="en-US" sz="7200" smtClean="0">
                <a:solidFill>
                  <a:schemeClr val="hlink"/>
                </a:solidFill>
                <a:ea typeface="굴림" pitchFamily="50" charset="-127"/>
              </a:rPr>
              <a:t>콩글리시</a:t>
            </a:r>
            <a:r>
              <a:rPr lang="en-US" altLang="ko-KR" sz="7200" smtClean="0">
                <a:solidFill>
                  <a:schemeClr val="hlink"/>
                </a:solidFill>
                <a:ea typeface="굴림" pitchFamily="50" charset="-127"/>
              </a:rPr>
              <a:t>)</a:t>
            </a:r>
            <a:r>
              <a:rPr lang="en-US" altLang="ko-KR" smtClean="0">
                <a:solidFill>
                  <a:schemeClr val="hlink"/>
                </a:solidFill>
                <a:ea typeface="굴림" pitchFamily="50" charset="-127"/>
              </a:rPr>
              <a:t/>
            </a:r>
            <a:br>
              <a:rPr lang="en-US" altLang="ko-KR" smtClean="0">
                <a:solidFill>
                  <a:schemeClr val="hlink"/>
                </a:solidFill>
                <a:ea typeface="굴림" pitchFamily="50" charset="-127"/>
              </a:rPr>
            </a:b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" y="592138"/>
            <a:ext cx="4187825" cy="287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913188"/>
            <a:ext cx="34956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305300" y="1125538"/>
            <a:ext cx="3860800" cy="1143000"/>
          </a:xfrm>
        </p:spPr>
        <p:txBody>
          <a:bodyPr/>
          <a:lstStyle/>
          <a:p>
            <a:r>
              <a:rPr lang="en-US" altLang="en-US" smtClean="0"/>
              <a:t>Cola (</a:t>
            </a:r>
            <a:r>
              <a:rPr lang="ko-KR" altLang="en-US" smtClean="0">
                <a:solidFill>
                  <a:srgbClr val="FF0000"/>
                </a:solidFill>
              </a:rPr>
              <a:t>콜</a:t>
            </a:r>
            <a:r>
              <a:rPr lang="ko-KR" altLang="en-US" smtClean="0"/>
              <a:t>라</a:t>
            </a:r>
            <a:r>
              <a:rPr lang="en-US" altLang="ko-KR" smtClean="0"/>
              <a:t>)</a:t>
            </a:r>
            <a:endParaRPr lang="en-US" altLang="en-US" smtClean="0"/>
          </a:p>
        </p:txBody>
      </p:sp>
      <p:sp>
        <p:nvSpPr>
          <p:cNvPr id="7" name="제목 3"/>
          <p:cNvSpPr txBox="1">
            <a:spLocks/>
          </p:cNvSpPr>
          <p:nvPr/>
        </p:nvSpPr>
        <p:spPr bwMode="auto">
          <a:xfrm>
            <a:off x="4305300" y="4156075"/>
            <a:ext cx="386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en-US" altLang="en-US" sz="4400"/>
              <a:t>Coke</a:t>
            </a:r>
          </a:p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en-US" altLang="en-US" sz="4400"/>
              <a:t>Pepsi</a:t>
            </a:r>
          </a:p>
        </p:txBody>
      </p:sp>
      <p:sp>
        <p:nvSpPr>
          <p:cNvPr id="5" name="곱셈 기호 4"/>
          <p:cNvSpPr/>
          <p:nvPr/>
        </p:nvSpPr>
        <p:spPr>
          <a:xfrm>
            <a:off x="5003800" y="592138"/>
            <a:ext cx="2463800" cy="23749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도넛 5"/>
          <p:cNvSpPr/>
          <p:nvPr/>
        </p:nvSpPr>
        <p:spPr>
          <a:xfrm>
            <a:off x="5099050" y="3697288"/>
            <a:ext cx="2273300" cy="2297112"/>
          </a:xfrm>
          <a:prstGeom prst="don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305300" y="1125538"/>
            <a:ext cx="3860800" cy="1143000"/>
          </a:xfrm>
        </p:spPr>
        <p:txBody>
          <a:bodyPr/>
          <a:lstStyle/>
          <a:p>
            <a:r>
              <a:rPr lang="en-US" altLang="en-US" smtClean="0"/>
              <a:t>Cider (</a:t>
            </a:r>
            <a:r>
              <a:rPr lang="ko-KR" altLang="en-US" smtClean="0"/>
              <a:t>사이다</a:t>
            </a:r>
            <a:r>
              <a:rPr lang="en-US" altLang="ko-KR" smtClean="0"/>
              <a:t>)</a:t>
            </a:r>
            <a:endParaRPr lang="en-US" altLang="en-US" smtClean="0"/>
          </a:p>
        </p:txBody>
      </p:sp>
      <p:sp>
        <p:nvSpPr>
          <p:cNvPr id="7" name="제목 3"/>
          <p:cNvSpPr txBox="1">
            <a:spLocks/>
          </p:cNvSpPr>
          <p:nvPr/>
        </p:nvSpPr>
        <p:spPr bwMode="auto">
          <a:xfrm>
            <a:off x="4400550" y="4486275"/>
            <a:ext cx="386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742950" indent="-7429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latinLnBrk="0">
              <a:spcBef>
                <a:spcPct val="0"/>
              </a:spcBef>
              <a:buFont typeface="Calibri" pitchFamily="34" charset="0"/>
              <a:buAutoNum type="arabicPeriod"/>
            </a:pPr>
            <a:r>
              <a:rPr kumimoji="0" lang="en-US" altLang="en-US" sz="4400"/>
              <a:t>Sprite</a:t>
            </a:r>
          </a:p>
          <a:p>
            <a:pPr algn="ctr" latinLnBrk="0">
              <a:spcBef>
                <a:spcPct val="0"/>
              </a:spcBef>
              <a:buFont typeface="Calibri" pitchFamily="34" charset="0"/>
              <a:buAutoNum type="arabicPeriod"/>
            </a:pPr>
            <a:r>
              <a:rPr kumimoji="0" lang="en-US" altLang="en-US" sz="4400"/>
              <a:t>7up</a:t>
            </a:r>
          </a:p>
        </p:txBody>
      </p:sp>
      <p:sp>
        <p:nvSpPr>
          <p:cNvPr id="5" name="곱셈 기호 4"/>
          <p:cNvSpPr/>
          <p:nvPr/>
        </p:nvSpPr>
        <p:spPr>
          <a:xfrm>
            <a:off x="5397500" y="493713"/>
            <a:ext cx="2463800" cy="23749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도넛 5"/>
          <p:cNvSpPr/>
          <p:nvPr/>
        </p:nvSpPr>
        <p:spPr>
          <a:xfrm>
            <a:off x="5588000" y="3910013"/>
            <a:ext cx="2273300" cy="2297112"/>
          </a:xfrm>
          <a:prstGeom prst="don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696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5563"/>
            <a:ext cx="183991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1225550"/>
            <a:ext cx="22161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305300" y="1514475"/>
            <a:ext cx="3860800" cy="1143000"/>
          </a:xfrm>
        </p:spPr>
        <p:txBody>
          <a:bodyPr/>
          <a:lstStyle/>
          <a:p>
            <a:r>
              <a:rPr lang="en-US" altLang="en-US" smtClean="0"/>
              <a:t>Americano (</a:t>
            </a:r>
            <a:r>
              <a:rPr lang="ko-KR" altLang="en-US" smtClean="0"/>
              <a:t>아메리카노</a:t>
            </a:r>
            <a:r>
              <a:rPr lang="en-US" altLang="ko-KR" smtClean="0"/>
              <a:t>)</a:t>
            </a:r>
            <a:endParaRPr lang="en-US" altLang="en-US" smtClean="0"/>
          </a:p>
        </p:txBody>
      </p:sp>
      <p:sp>
        <p:nvSpPr>
          <p:cNvPr id="7" name="제목 3"/>
          <p:cNvSpPr txBox="1">
            <a:spLocks/>
          </p:cNvSpPr>
          <p:nvPr/>
        </p:nvSpPr>
        <p:spPr bwMode="auto">
          <a:xfrm>
            <a:off x="4305300" y="4156075"/>
            <a:ext cx="386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en-US" altLang="en-US" sz="4400"/>
              <a:t>Black Coffee</a:t>
            </a:r>
          </a:p>
        </p:txBody>
      </p:sp>
      <p:sp>
        <p:nvSpPr>
          <p:cNvPr id="5" name="곱셈 기호 4"/>
          <p:cNvSpPr/>
          <p:nvPr/>
        </p:nvSpPr>
        <p:spPr>
          <a:xfrm>
            <a:off x="5099050" y="896938"/>
            <a:ext cx="2463800" cy="23749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도넛 5"/>
          <p:cNvSpPr/>
          <p:nvPr/>
        </p:nvSpPr>
        <p:spPr>
          <a:xfrm>
            <a:off x="5099050" y="3697288"/>
            <a:ext cx="2273300" cy="2297112"/>
          </a:xfrm>
          <a:prstGeom prst="don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603250"/>
            <a:ext cx="19716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697288"/>
            <a:ext cx="3751262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789488" y="1125538"/>
            <a:ext cx="3860800" cy="1143000"/>
          </a:xfrm>
        </p:spPr>
        <p:txBody>
          <a:bodyPr/>
          <a:lstStyle/>
          <a:p>
            <a:r>
              <a:rPr lang="en-US" altLang="en-US" smtClean="0"/>
              <a:t>Set (</a:t>
            </a:r>
            <a:r>
              <a:rPr lang="ko-KR" altLang="en-US" smtClean="0"/>
              <a:t>세트</a:t>
            </a:r>
            <a:r>
              <a:rPr lang="en-US" altLang="ko-KR" smtClean="0"/>
              <a:t>)</a:t>
            </a:r>
            <a:endParaRPr lang="en-US" altLang="en-US" smtClean="0"/>
          </a:p>
        </p:txBody>
      </p:sp>
      <p:sp>
        <p:nvSpPr>
          <p:cNvPr id="7" name="제목 3"/>
          <p:cNvSpPr txBox="1">
            <a:spLocks/>
          </p:cNvSpPr>
          <p:nvPr/>
        </p:nvSpPr>
        <p:spPr bwMode="auto">
          <a:xfrm>
            <a:off x="4789488" y="4156075"/>
            <a:ext cx="386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742950" indent="-7429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latinLnBrk="0">
              <a:spcBef>
                <a:spcPct val="0"/>
              </a:spcBef>
              <a:buFont typeface="Calibri" pitchFamily="34" charset="0"/>
              <a:buAutoNum type="arabicPeriod"/>
            </a:pPr>
            <a:r>
              <a:rPr kumimoji="0" lang="en-US" altLang="en-US" sz="4400"/>
              <a:t>Combo </a:t>
            </a:r>
          </a:p>
          <a:p>
            <a:pPr algn="ctr" latinLnBrk="0">
              <a:spcBef>
                <a:spcPct val="0"/>
              </a:spcBef>
              <a:buFont typeface="Calibri" pitchFamily="34" charset="0"/>
              <a:buAutoNum type="arabicPeriod"/>
            </a:pPr>
            <a:r>
              <a:rPr kumimoji="0" lang="en-US" altLang="en-US" sz="4400"/>
              <a:t>Combo Meal</a:t>
            </a:r>
          </a:p>
        </p:txBody>
      </p:sp>
      <p:sp>
        <p:nvSpPr>
          <p:cNvPr id="5" name="곱셈 기호 4"/>
          <p:cNvSpPr/>
          <p:nvPr/>
        </p:nvSpPr>
        <p:spPr>
          <a:xfrm>
            <a:off x="5487988" y="592138"/>
            <a:ext cx="2463800" cy="23749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도넛 5"/>
          <p:cNvSpPr/>
          <p:nvPr/>
        </p:nvSpPr>
        <p:spPr>
          <a:xfrm>
            <a:off x="5892800" y="3697288"/>
            <a:ext cx="2273300" cy="2297112"/>
          </a:xfrm>
          <a:prstGeom prst="don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716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288"/>
            <a:ext cx="4789488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pancakes1.jpg (700×48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843338"/>
            <a:ext cx="4314825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bacon+&amp;+eggs+platter.jpg (680×54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793750"/>
            <a:ext cx="4487863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Eggs, Bacon, Pancakes</a:t>
            </a:r>
          </a:p>
        </p:txBody>
      </p:sp>
      <p:pic>
        <p:nvPicPr>
          <p:cNvPr id="819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43000"/>
            <a:ext cx="3584575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259388" y="1125538"/>
            <a:ext cx="3860800" cy="1143000"/>
          </a:xfrm>
        </p:spPr>
        <p:txBody>
          <a:bodyPr/>
          <a:lstStyle/>
          <a:p>
            <a:r>
              <a:rPr lang="en-US" altLang="en-US" smtClean="0"/>
              <a:t>Self (</a:t>
            </a:r>
            <a:r>
              <a:rPr lang="ko-KR" altLang="en-US" smtClean="0"/>
              <a:t>셀프</a:t>
            </a:r>
            <a:r>
              <a:rPr lang="en-US" altLang="ko-KR" smtClean="0"/>
              <a:t>)</a:t>
            </a:r>
            <a:endParaRPr lang="en-US" altLang="en-US" smtClean="0"/>
          </a:p>
        </p:txBody>
      </p:sp>
      <p:sp>
        <p:nvSpPr>
          <p:cNvPr id="7" name="제목 3"/>
          <p:cNvSpPr txBox="1">
            <a:spLocks/>
          </p:cNvSpPr>
          <p:nvPr/>
        </p:nvSpPr>
        <p:spPr bwMode="auto">
          <a:xfrm>
            <a:off x="5099050" y="4156075"/>
            <a:ext cx="386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en-US" altLang="ko-KR" sz="4400">
                <a:ea typeface="맑은 고딕" pitchFamily="50" charset="-127"/>
              </a:rPr>
              <a:t>Self</a:t>
            </a:r>
            <a:r>
              <a:rPr kumimoji="0" lang="ko-KR" altLang="en-US" sz="4400">
                <a:ea typeface="맑은 고딕" pitchFamily="50" charset="-127"/>
              </a:rPr>
              <a:t> </a:t>
            </a:r>
            <a:r>
              <a:rPr kumimoji="0" lang="en-US" altLang="ko-KR" sz="4400">
                <a:ea typeface="맑은 고딕" pitchFamily="50" charset="-127"/>
              </a:rPr>
              <a:t>Serve</a:t>
            </a:r>
            <a:endParaRPr kumimoji="0" lang="en-US" altLang="en-US" sz="4400"/>
          </a:p>
        </p:txBody>
      </p:sp>
      <p:sp>
        <p:nvSpPr>
          <p:cNvPr id="5" name="곱셈 기호 4"/>
          <p:cNvSpPr/>
          <p:nvPr/>
        </p:nvSpPr>
        <p:spPr>
          <a:xfrm>
            <a:off x="6186488" y="642938"/>
            <a:ext cx="2463800" cy="23749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도넛 5"/>
          <p:cNvSpPr/>
          <p:nvPr/>
        </p:nvSpPr>
        <p:spPr>
          <a:xfrm>
            <a:off x="6376988" y="3697288"/>
            <a:ext cx="2273300" cy="2297112"/>
          </a:xfrm>
          <a:prstGeom prst="don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727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50950"/>
            <a:ext cx="5205412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381500" y="1154113"/>
            <a:ext cx="3860800" cy="1143000"/>
          </a:xfrm>
        </p:spPr>
        <p:txBody>
          <a:bodyPr/>
          <a:lstStyle/>
          <a:p>
            <a:r>
              <a:rPr lang="en-US" altLang="en-US" smtClean="0"/>
              <a:t>Service (</a:t>
            </a:r>
            <a:r>
              <a:rPr lang="ko-KR" altLang="en-US" smtClean="0"/>
              <a:t>서비스</a:t>
            </a:r>
            <a:r>
              <a:rPr lang="en-US" altLang="ko-KR" smtClean="0"/>
              <a:t>)</a:t>
            </a:r>
            <a:endParaRPr lang="en-US" altLang="en-US" smtClean="0"/>
          </a:p>
        </p:txBody>
      </p:sp>
      <p:sp>
        <p:nvSpPr>
          <p:cNvPr id="7" name="제목 3"/>
          <p:cNvSpPr txBox="1">
            <a:spLocks/>
          </p:cNvSpPr>
          <p:nvPr/>
        </p:nvSpPr>
        <p:spPr bwMode="auto">
          <a:xfrm>
            <a:off x="3941763" y="4032250"/>
            <a:ext cx="4692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742950" indent="-7429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latinLnBrk="0">
              <a:spcBef>
                <a:spcPct val="0"/>
              </a:spcBef>
              <a:buFont typeface="Calibri" pitchFamily="34" charset="0"/>
              <a:buAutoNum type="arabicPeriod"/>
            </a:pPr>
            <a:r>
              <a:rPr kumimoji="0" lang="en-US" altLang="en-US" sz="4400"/>
              <a:t>On the house</a:t>
            </a:r>
          </a:p>
          <a:p>
            <a:pPr algn="ctr" latinLnBrk="0">
              <a:spcBef>
                <a:spcPct val="0"/>
              </a:spcBef>
              <a:buFont typeface="Calibri" pitchFamily="34" charset="0"/>
              <a:buAutoNum type="arabicPeriod"/>
            </a:pPr>
            <a:r>
              <a:rPr kumimoji="0" lang="en-US" altLang="en-US" sz="4400"/>
              <a:t>Free of charge</a:t>
            </a:r>
          </a:p>
          <a:p>
            <a:pPr algn="ctr" latinLnBrk="0">
              <a:spcBef>
                <a:spcPct val="0"/>
              </a:spcBef>
              <a:buFont typeface="Calibri" pitchFamily="34" charset="0"/>
              <a:buAutoNum type="arabicPeriod"/>
            </a:pPr>
            <a:r>
              <a:rPr kumimoji="0" lang="en-US" altLang="en-US" sz="4400"/>
              <a:t>Complimentary</a:t>
            </a:r>
          </a:p>
        </p:txBody>
      </p:sp>
      <p:sp>
        <p:nvSpPr>
          <p:cNvPr id="5" name="곱셈 기호 4"/>
          <p:cNvSpPr/>
          <p:nvPr/>
        </p:nvSpPr>
        <p:spPr>
          <a:xfrm>
            <a:off x="4891088" y="538163"/>
            <a:ext cx="2463800" cy="23749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도넛 5"/>
          <p:cNvSpPr/>
          <p:nvPr/>
        </p:nvSpPr>
        <p:spPr>
          <a:xfrm>
            <a:off x="5308600" y="3554413"/>
            <a:ext cx="2273300" cy="2297112"/>
          </a:xfrm>
          <a:prstGeom prst="don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737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04825"/>
            <a:ext cx="315277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773488"/>
            <a:ext cx="1868488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026025" y="1154113"/>
            <a:ext cx="3860800" cy="1143000"/>
          </a:xfrm>
        </p:spPr>
        <p:txBody>
          <a:bodyPr/>
          <a:lstStyle/>
          <a:p>
            <a:r>
              <a:rPr lang="en-US" altLang="en-US" smtClean="0"/>
              <a:t>Dutch pay</a:t>
            </a:r>
            <a:br>
              <a:rPr lang="en-US" altLang="en-US" smtClean="0"/>
            </a:br>
            <a:r>
              <a:rPr lang="en-US" altLang="en-US" smtClean="0"/>
              <a:t>(</a:t>
            </a:r>
            <a:r>
              <a:rPr lang="ko-KR" altLang="en-US" smtClean="0"/>
              <a:t>더치 페이</a:t>
            </a:r>
            <a:r>
              <a:rPr lang="en-US" altLang="ko-KR" smtClean="0"/>
              <a:t>)</a:t>
            </a:r>
            <a:endParaRPr lang="en-US" altLang="en-US" smtClean="0"/>
          </a:p>
        </p:txBody>
      </p:sp>
      <p:sp>
        <p:nvSpPr>
          <p:cNvPr id="7" name="제목 3"/>
          <p:cNvSpPr txBox="1">
            <a:spLocks/>
          </p:cNvSpPr>
          <p:nvPr/>
        </p:nvSpPr>
        <p:spPr bwMode="auto">
          <a:xfrm>
            <a:off x="3684588" y="4329113"/>
            <a:ext cx="52022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742950" indent="-7429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latinLnBrk="0">
              <a:spcBef>
                <a:spcPct val="0"/>
              </a:spcBef>
              <a:buFont typeface="Calibri" pitchFamily="34" charset="0"/>
              <a:buAutoNum type="arabicPeriod"/>
            </a:pPr>
            <a:r>
              <a:rPr kumimoji="0" lang="en-US" altLang="en-US" sz="4400"/>
              <a:t>Let’s pay </a:t>
            </a:r>
            <a:r>
              <a:rPr kumimoji="0" lang="en-US" altLang="en-US" sz="4400" b="1"/>
              <a:t>dutch</a:t>
            </a:r>
            <a:r>
              <a:rPr kumimoji="0" lang="en-US" altLang="en-US" sz="4400"/>
              <a:t>.</a:t>
            </a:r>
          </a:p>
          <a:p>
            <a:pPr algn="ctr" latinLnBrk="0">
              <a:spcBef>
                <a:spcPct val="0"/>
              </a:spcBef>
              <a:buFont typeface="Calibri" pitchFamily="34" charset="0"/>
              <a:buAutoNum type="arabicPeriod"/>
            </a:pPr>
            <a:r>
              <a:rPr kumimoji="0" lang="en-US" altLang="en-US" sz="4400"/>
              <a:t>Let’s split the bill.</a:t>
            </a:r>
          </a:p>
        </p:txBody>
      </p:sp>
      <p:sp>
        <p:nvSpPr>
          <p:cNvPr id="5" name="곱셈 기호 4"/>
          <p:cNvSpPr/>
          <p:nvPr/>
        </p:nvSpPr>
        <p:spPr>
          <a:xfrm>
            <a:off x="5727700" y="681038"/>
            <a:ext cx="2463800" cy="23749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도넛 5"/>
          <p:cNvSpPr/>
          <p:nvPr/>
        </p:nvSpPr>
        <p:spPr>
          <a:xfrm>
            <a:off x="5292725" y="3609975"/>
            <a:ext cx="2273300" cy="2297113"/>
          </a:xfrm>
          <a:prstGeom prst="don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747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865188"/>
            <a:ext cx="4459288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026025" y="1154113"/>
            <a:ext cx="3860800" cy="1143000"/>
          </a:xfrm>
        </p:spPr>
        <p:txBody>
          <a:bodyPr/>
          <a:lstStyle/>
          <a:p>
            <a:r>
              <a:rPr lang="en-US" altLang="ko-KR" smtClean="0"/>
              <a:t>Card</a:t>
            </a:r>
            <a:br>
              <a:rPr lang="en-US" altLang="ko-KR" smtClean="0"/>
            </a:br>
            <a:r>
              <a:rPr lang="en-US" altLang="en-US" smtClean="0"/>
              <a:t>(</a:t>
            </a:r>
            <a:r>
              <a:rPr lang="ko-KR" altLang="en-US" smtClean="0"/>
              <a:t>카드</a:t>
            </a:r>
            <a:r>
              <a:rPr lang="en-US" altLang="ko-KR" smtClean="0"/>
              <a:t>)</a:t>
            </a:r>
            <a:endParaRPr lang="en-US" altLang="en-US" smtClean="0"/>
          </a:p>
        </p:txBody>
      </p:sp>
      <p:sp>
        <p:nvSpPr>
          <p:cNvPr id="7" name="제목 3"/>
          <p:cNvSpPr txBox="1">
            <a:spLocks/>
          </p:cNvSpPr>
          <p:nvPr/>
        </p:nvSpPr>
        <p:spPr bwMode="auto">
          <a:xfrm>
            <a:off x="3941763" y="4271963"/>
            <a:ext cx="52022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742950" indent="-7429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latinLnBrk="0">
              <a:spcBef>
                <a:spcPct val="0"/>
              </a:spcBef>
              <a:buFont typeface="Calibri" pitchFamily="34" charset="0"/>
              <a:buAutoNum type="arabicPeriod"/>
            </a:pPr>
            <a:r>
              <a:rPr kumimoji="0" lang="en-US" altLang="en-US" sz="4400"/>
              <a:t>Credit Card</a:t>
            </a:r>
          </a:p>
          <a:p>
            <a:pPr algn="ctr" latinLnBrk="0">
              <a:spcBef>
                <a:spcPct val="0"/>
              </a:spcBef>
              <a:buFont typeface="Calibri" pitchFamily="34" charset="0"/>
              <a:buAutoNum type="arabicPeriod"/>
            </a:pPr>
            <a:r>
              <a:rPr kumimoji="0" lang="en-US" altLang="en-US" sz="4400"/>
              <a:t>Debit Card</a:t>
            </a:r>
          </a:p>
        </p:txBody>
      </p:sp>
      <p:sp>
        <p:nvSpPr>
          <p:cNvPr id="5" name="곱셈 기호 4"/>
          <p:cNvSpPr/>
          <p:nvPr/>
        </p:nvSpPr>
        <p:spPr>
          <a:xfrm>
            <a:off x="5778500" y="555625"/>
            <a:ext cx="2463800" cy="23749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도넛 5"/>
          <p:cNvSpPr/>
          <p:nvPr/>
        </p:nvSpPr>
        <p:spPr>
          <a:xfrm>
            <a:off x="5546725" y="3827463"/>
            <a:ext cx="2273300" cy="2297112"/>
          </a:xfrm>
          <a:prstGeom prst="don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757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46863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5105400" y="1165225"/>
            <a:ext cx="3860800" cy="1143000"/>
          </a:xfrm>
        </p:spPr>
        <p:txBody>
          <a:bodyPr/>
          <a:lstStyle/>
          <a:p>
            <a:r>
              <a:rPr lang="en-US" altLang="ko-KR" smtClean="0"/>
              <a:t>24 hour</a:t>
            </a:r>
            <a:br>
              <a:rPr lang="en-US" altLang="ko-KR" smtClean="0"/>
            </a:br>
            <a:r>
              <a:rPr lang="en-US" altLang="ko-KR" smtClean="0"/>
              <a:t>24 open</a:t>
            </a:r>
            <a:endParaRPr lang="en-US" altLang="en-US" smtClean="0"/>
          </a:p>
        </p:txBody>
      </p:sp>
      <p:sp>
        <p:nvSpPr>
          <p:cNvPr id="7" name="제목 3"/>
          <p:cNvSpPr txBox="1">
            <a:spLocks/>
          </p:cNvSpPr>
          <p:nvPr/>
        </p:nvSpPr>
        <p:spPr bwMode="auto">
          <a:xfrm>
            <a:off x="4175125" y="4316413"/>
            <a:ext cx="5200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en-US" altLang="en-US" sz="4400"/>
              <a:t>24/7</a:t>
            </a:r>
          </a:p>
        </p:txBody>
      </p:sp>
      <p:sp>
        <p:nvSpPr>
          <p:cNvPr id="5" name="곱셈 기호 4"/>
          <p:cNvSpPr/>
          <p:nvPr/>
        </p:nvSpPr>
        <p:spPr>
          <a:xfrm>
            <a:off x="5803900" y="708025"/>
            <a:ext cx="2463800" cy="2374900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도넛 5"/>
          <p:cNvSpPr/>
          <p:nvPr/>
        </p:nvSpPr>
        <p:spPr>
          <a:xfrm>
            <a:off x="5638800" y="3738563"/>
            <a:ext cx="2273300" cy="2297112"/>
          </a:xfrm>
          <a:prstGeom prst="don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768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84325"/>
            <a:ext cx="4394200" cy="2878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>
          <a:xfrm>
            <a:off x="457200" y="1609725"/>
            <a:ext cx="8229600" cy="3267075"/>
          </a:xfrm>
        </p:spPr>
        <p:txBody>
          <a:bodyPr/>
          <a:lstStyle/>
          <a:p>
            <a:pPr eaLnBrk="1" hangingPunct="1"/>
            <a: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  <a:t>Restaurants in North America</a:t>
            </a:r>
            <a:br>
              <a:rPr lang="en-US" altLang="ko-KR" sz="8000" smtClean="0">
                <a:solidFill>
                  <a:schemeClr val="hlink"/>
                </a:solidFill>
                <a:ea typeface="굴림" pitchFamily="50" charset="-127"/>
              </a:rPr>
            </a:br>
            <a:r>
              <a:rPr lang="en-US" altLang="ko-KR" sz="7200" smtClean="0">
                <a:solidFill>
                  <a:schemeClr val="hlink"/>
                </a:solidFill>
                <a:ea typeface="굴림" pitchFamily="50" charset="-127"/>
              </a:rPr>
              <a:t>(</a:t>
            </a:r>
            <a:r>
              <a:rPr lang="ko-KR" altLang="en-US" sz="6600" smtClean="0">
                <a:solidFill>
                  <a:schemeClr val="hlink"/>
                </a:solidFill>
                <a:ea typeface="굴림" pitchFamily="50" charset="-127"/>
              </a:rPr>
              <a:t>북아메리카의 식당</a:t>
            </a:r>
            <a:r>
              <a:rPr lang="en-US" altLang="ko-KR" sz="7200" smtClean="0">
                <a:solidFill>
                  <a:schemeClr val="hlink"/>
                </a:solidFill>
                <a:ea typeface="굴림" pitchFamily="50" charset="-127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75"/>
            <a:ext cx="4932363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Applebee’s</a:t>
            </a:r>
          </a:p>
        </p:txBody>
      </p:sp>
      <p:pic>
        <p:nvPicPr>
          <p:cNvPr id="7885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4113213"/>
            <a:ext cx="33909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1244600"/>
            <a:ext cx="3541712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125913"/>
            <a:ext cx="33909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4398963"/>
            <a:ext cx="276860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Harvey’s</a:t>
            </a:r>
          </a:p>
        </p:txBody>
      </p:sp>
      <p:pic>
        <p:nvPicPr>
          <p:cNvPr id="79875" name="Picture 9" descr="Harveys.jpg (300×20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28738"/>
            <a:ext cx="45624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11" descr="052dbade5846374c34182b5bdfda4ada.jpg (635×42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365500"/>
            <a:ext cx="4826000" cy="323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13" descr="harveysfrings.jpg (240×29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611563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15" descr="5082578058_23d3ec1112.jpg (500×374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01725"/>
            <a:ext cx="302577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4405313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Red Robin</a:t>
            </a:r>
          </a:p>
        </p:txBody>
      </p:sp>
      <p:pic>
        <p:nvPicPr>
          <p:cNvPr id="8090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4257675"/>
            <a:ext cx="33782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27400"/>
            <a:ext cx="25654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1306513"/>
            <a:ext cx="4306888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4533900"/>
            <a:ext cx="25781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Cora’s</a:t>
            </a:r>
          </a:p>
        </p:txBody>
      </p:sp>
      <p:pic>
        <p:nvPicPr>
          <p:cNvPr id="81923" name="Picture 8" descr="Coras Website1 - Copy.jpg (478×25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417638"/>
            <a:ext cx="5426075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10" descr="coras-waffles.jpg (400×30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1431925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12" descr="2259051_D_2259051_profile.jpg (250×16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4289425"/>
            <a:ext cx="317182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14" descr="382_1.jpg (300×254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4289425"/>
            <a:ext cx="28194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16" descr="IMG_0087_thumb3.jpg (286×22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3925888"/>
            <a:ext cx="2724150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Sausage, Waffles, and More Eggs</a:t>
            </a:r>
          </a:p>
        </p:txBody>
      </p:sp>
      <p:pic>
        <p:nvPicPr>
          <p:cNvPr id="92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4348163"/>
            <a:ext cx="3694112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695700"/>
            <a:ext cx="4429125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4124325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1417638"/>
            <a:ext cx="35544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IHOP</a:t>
            </a:r>
          </a:p>
        </p:txBody>
      </p:sp>
      <p:pic>
        <p:nvPicPr>
          <p:cNvPr id="8294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828675"/>
            <a:ext cx="37719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136650"/>
            <a:ext cx="3813175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137025"/>
            <a:ext cx="32131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48050"/>
            <a:ext cx="28321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4508500"/>
            <a:ext cx="28321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Tim Horton’s</a:t>
            </a:r>
          </a:p>
        </p:txBody>
      </p:sp>
      <p:pic>
        <p:nvPicPr>
          <p:cNvPr id="83971" name="Picture 4" descr="Tim_Hortons130309.jpg (350×24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417638"/>
            <a:ext cx="4773613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8" descr="coffeeoff_at_tim_hortons_awful_p1.jpg (630×47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417638"/>
            <a:ext cx="38862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10" descr="timbits2.jpg (300×316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3848100"/>
            <a:ext cx="3913188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12" descr="TimHortons003.jpg (640×42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8" y="4087813"/>
            <a:ext cx="4810125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654050"/>
            <a:ext cx="4457700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TGI Friday’s</a:t>
            </a:r>
          </a:p>
        </p:txBody>
      </p:sp>
      <p:pic>
        <p:nvPicPr>
          <p:cNvPr id="8499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220788"/>
            <a:ext cx="3816350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3684588"/>
            <a:ext cx="26543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4079875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Beaver Tails</a:t>
            </a:r>
          </a:p>
        </p:txBody>
      </p:sp>
      <p:pic>
        <p:nvPicPr>
          <p:cNvPr id="86019" name="Picture 4" descr="beavertales2za.jpg (300×40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92200"/>
            <a:ext cx="4087813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6" descr="bananachocolate.jpg (357×20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3971925"/>
            <a:ext cx="4548187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8" descr="maple.jpg (357×20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1360488"/>
            <a:ext cx="4548187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Outback Steakhouse</a:t>
            </a:r>
          </a:p>
        </p:txBody>
      </p:sp>
      <p:pic>
        <p:nvPicPr>
          <p:cNvPr id="8704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39825"/>
            <a:ext cx="56388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139825"/>
            <a:ext cx="33401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860800"/>
            <a:ext cx="349408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2720975"/>
            <a:ext cx="1865313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4794250"/>
            <a:ext cx="3302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2720975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11125"/>
            <a:ext cx="14668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Chili’s</a:t>
            </a:r>
          </a:p>
        </p:txBody>
      </p:sp>
      <p:pic>
        <p:nvPicPr>
          <p:cNvPr id="880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900613"/>
            <a:ext cx="45085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142875"/>
            <a:ext cx="31718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1657350"/>
            <a:ext cx="3630612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379913"/>
            <a:ext cx="3492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142875"/>
            <a:ext cx="2824162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2490788"/>
            <a:ext cx="2641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74950"/>
            <a:ext cx="2336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6253163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PF Chang’s</a:t>
            </a:r>
          </a:p>
        </p:txBody>
      </p:sp>
      <p:pic>
        <p:nvPicPr>
          <p:cNvPr id="890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736725"/>
            <a:ext cx="2233613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089400"/>
            <a:ext cx="33655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028950"/>
            <a:ext cx="28321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397033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747713"/>
            <a:ext cx="3316288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The Cheesecake Factory</a:t>
            </a:r>
          </a:p>
        </p:txBody>
      </p:sp>
      <p:pic>
        <p:nvPicPr>
          <p:cNvPr id="9011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447800"/>
            <a:ext cx="39814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545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4768850"/>
            <a:ext cx="24384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4084638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3100388"/>
            <a:ext cx="2773362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50838"/>
            <a:ext cx="27051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Fast food: Burgers</a:t>
            </a:r>
          </a:p>
        </p:txBody>
      </p:sp>
      <p:pic>
        <p:nvPicPr>
          <p:cNvPr id="9114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3527425"/>
            <a:ext cx="3348038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0005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1417638"/>
            <a:ext cx="4497387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71500"/>
            <a:ext cx="2844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/>
              <a:t>Fast food: Other</a:t>
            </a:r>
            <a:endParaRPr lang="ko-KR" altLang="en-US" smtClean="0"/>
          </a:p>
        </p:txBody>
      </p:sp>
      <p:pic>
        <p:nvPicPr>
          <p:cNvPr id="9216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5" y="3089275"/>
            <a:ext cx="345122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108200"/>
            <a:ext cx="455136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4056063"/>
            <a:ext cx="2692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4263"/>
            <a:ext cx="26416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53988"/>
            <a:ext cx="19558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 pitchFamily="50" charset="-127"/>
              </a:rPr>
              <a:t>Breakfast Drinks</a:t>
            </a:r>
          </a:p>
        </p:txBody>
      </p:sp>
      <p:pic>
        <p:nvPicPr>
          <p:cNvPr id="1024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07791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090613"/>
            <a:ext cx="28575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3935413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3625850"/>
            <a:ext cx="26797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664</Words>
  <Application>Microsoft Office PowerPoint</Application>
  <PresentationFormat>화면 슬라이드 쇼(4:3)</PresentationFormat>
  <Paragraphs>154</Paragraphs>
  <Slides>89</Slides>
  <Notes>2</Notes>
  <HiddenSlides>1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89</vt:i4>
      </vt:variant>
    </vt:vector>
  </HeadingPairs>
  <TitlesOfParts>
    <vt:vector size="94" baseType="lpstr">
      <vt:lpstr>굴림</vt:lpstr>
      <vt:lpstr>Arial</vt:lpstr>
      <vt:lpstr>Calibri</vt:lpstr>
      <vt:lpstr>맑은 고딕</vt:lpstr>
      <vt:lpstr>Office Theme</vt:lpstr>
      <vt:lpstr>What Do Americans Eat? 미국사람들 어떤 음식을 먹고 있습니까? </vt:lpstr>
      <vt:lpstr>Breakfast (아침식사)</vt:lpstr>
      <vt:lpstr>Toast and Jam</vt:lpstr>
      <vt:lpstr>Breakfast Cereal (Cold)</vt:lpstr>
      <vt:lpstr>Oatmeal</vt:lpstr>
      <vt:lpstr>Fruit and/or Nuts</vt:lpstr>
      <vt:lpstr>Eggs, Bacon, Pancakes</vt:lpstr>
      <vt:lpstr>Sausage, Waffles, and More Eggs</vt:lpstr>
      <vt:lpstr>Breakfast Drinks</vt:lpstr>
      <vt:lpstr>Lunch  (점심식사)</vt:lpstr>
      <vt:lpstr>Wraps and Chips</vt:lpstr>
      <vt:lpstr>Sandwiches</vt:lpstr>
      <vt:lpstr>Subs or Hoagies</vt:lpstr>
      <vt:lpstr>Chicken or Tuna Salad</vt:lpstr>
      <vt:lpstr>Grilled Cheese &amp; Tomato Soup</vt:lpstr>
      <vt:lpstr>Soup</vt:lpstr>
      <vt:lpstr>Veggies</vt:lpstr>
      <vt:lpstr>Dinner  (저녁식사)</vt:lpstr>
      <vt:lpstr>Salad</vt:lpstr>
      <vt:lpstr>Meat and Potatoes / Chicken and Rice</vt:lpstr>
      <vt:lpstr>Spaghetti &amp; Meatballs</vt:lpstr>
      <vt:lpstr>Meatloaf</vt:lpstr>
      <vt:lpstr>Roast Chicken</vt:lpstr>
      <vt:lpstr>Baked Potato</vt:lpstr>
      <vt:lpstr>Tacos</vt:lpstr>
      <vt:lpstr>Burritos</vt:lpstr>
      <vt:lpstr>Hamburger or Cheeseburger</vt:lpstr>
      <vt:lpstr>Hot dog &amp; Fries</vt:lpstr>
      <vt:lpstr>Dessert (후식)</vt:lpstr>
      <vt:lpstr>Cookies</vt:lpstr>
      <vt:lpstr>Ice Cream</vt:lpstr>
      <vt:lpstr>Cake</vt:lpstr>
      <vt:lpstr>Cupcakes</vt:lpstr>
      <vt:lpstr>Pudding</vt:lpstr>
      <vt:lpstr>Pie</vt:lpstr>
      <vt:lpstr>Drinks (음료)</vt:lpstr>
      <vt:lpstr>Juice Boxes &amp; Kool-Aid</vt:lpstr>
      <vt:lpstr>Juice</vt:lpstr>
      <vt:lpstr>Snacks (간식)</vt:lpstr>
      <vt:lpstr>Chips</vt:lpstr>
      <vt:lpstr>Nuts</vt:lpstr>
      <vt:lpstr>Pretzels</vt:lpstr>
      <vt:lpstr>Veggies &amp; Fruit</vt:lpstr>
      <vt:lpstr>Condiments (소스)</vt:lpstr>
      <vt:lpstr>Sauces</vt:lpstr>
      <vt:lpstr>Other Foods</vt:lpstr>
      <vt:lpstr>Pizza</vt:lpstr>
      <vt:lpstr>Quesadillas</vt:lpstr>
      <vt:lpstr>Chinese Food Takeout (배달)</vt:lpstr>
      <vt:lpstr>Types of Restaurants (여러 종류의 식당)</vt:lpstr>
      <vt:lpstr>Fast Food 패스트푸드</vt:lpstr>
      <vt:lpstr>Diners 다이너즈</vt:lpstr>
      <vt:lpstr>Diners</vt:lpstr>
      <vt:lpstr>Diner Food</vt:lpstr>
      <vt:lpstr>Diners (1)</vt:lpstr>
      <vt:lpstr>Diners (2)</vt:lpstr>
      <vt:lpstr>Diners (3) </vt:lpstr>
      <vt:lpstr>Diners (4)</vt:lpstr>
      <vt:lpstr>Family Restaurants</vt:lpstr>
      <vt:lpstr>Family Restaurants (1)</vt:lpstr>
      <vt:lpstr>Family Restaurants (2)</vt:lpstr>
      <vt:lpstr>Family Restaurants (3)</vt:lpstr>
      <vt:lpstr>Fine Dining</vt:lpstr>
      <vt:lpstr>Fine Dining</vt:lpstr>
      <vt:lpstr> Korean + English=  Konglish (콩글리시) </vt:lpstr>
      <vt:lpstr>Cola (콜라)</vt:lpstr>
      <vt:lpstr>Cider (사이다)</vt:lpstr>
      <vt:lpstr>Americano (아메리카노)</vt:lpstr>
      <vt:lpstr>Set (세트)</vt:lpstr>
      <vt:lpstr>Self (셀프)</vt:lpstr>
      <vt:lpstr>Service (서비스)</vt:lpstr>
      <vt:lpstr>Dutch pay (더치 페이)</vt:lpstr>
      <vt:lpstr>Card (카드)</vt:lpstr>
      <vt:lpstr>24 hour 24 open</vt:lpstr>
      <vt:lpstr>Restaurants in North America (북아메리카의 식당)</vt:lpstr>
      <vt:lpstr>Applebee’s</vt:lpstr>
      <vt:lpstr>Harvey’s</vt:lpstr>
      <vt:lpstr>Red Robin</vt:lpstr>
      <vt:lpstr>Cora’s</vt:lpstr>
      <vt:lpstr>IHOP</vt:lpstr>
      <vt:lpstr>Tim Horton’s</vt:lpstr>
      <vt:lpstr>TGI Friday’s</vt:lpstr>
      <vt:lpstr>Beaver Tails</vt:lpstr>
      <vt:lpstr>Outback Steakhouse</vt:lpstr>
      <vt:lpstr>Chili’s</vt:lpstr>
      <vt:lpstr>PF Chang’s</vt:lpstr>
      <vt:lpstr>The Cheesecake Factory</vt:lpstr>
      <vt:lpstr>Fast food: Burgers</vt:lpstr>
      <vt:lpstr>Fast food: Other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Weigooks Eat?</dc:title>
  <dc:creator>Anika Adekayode</dc:creator>
  <cp:lastModifiedBy>영어실</cp:lastModifiedBy>
  <cp:revision>26</cp:revision>
  <dcterms:created xsi:type="dcterms:W3CDTF">2010-12-03T09:08:26Z</dcterms:created>
  <dcterms:modified xsi:type="dcterms:W3CDTF">2016-06-23T01:11:07Z</dcterms:modified>
</cp:coreProperties>
</file>