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8" r:id="rId2"/>
    <p:sldId id="287" r:id="rId3"/>
    <p:sldId id="281" r:id="rId4"/>
    <p:sldId id="286" r:id="rId5"/>
    <p:sldId id="263" r:id="rId6"/>
    <p:sldId id="277" r:id="rId7"/>
    <p:sldId id="264" r:id="rId8"/>
    <p:sldId id="270" r:id="rId9"/>
    <p:sldId id="280" r:id="rId10"/>
    <p:sldId id="278" r:id="rId11"/>
    <p:sldId id="269" r:id="rId12"/>
    <p:sldId id="279" r:id="rId13"/>
    <p:sldId id="262" r:id="rId14"/>
    <p:sldId id="275" r:id="rId15"/>
    <p:sldId id="271" r:id="rId16"/>
    <p:sldId id="276" r:id="rId17"/>
    <p:sldId id="273" r:id="rId18"/>
    <p:sldId id="268" r:id="rId19"/>
    <p:sldId id="272" r:id="rId20"/>
    <p:sldId id="266" r:id="rId21"/>
    <p:sldId id="267" r:id="rId22"/>
    <p:sldId id="265" r:id="rId23"/>
    <p:sldId id="274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algn="ctr" rtl="0" fontAlgn="base" latinLnBrk="1">
      <a:spcBef>
        <a:spcPct val="50000"/>
      </a:spcBef>
      <a:spcAft>
        <a:spcPct val="0"/>
      </a:spcAft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5pPr>
    <a:lvl6pPr marL="2286000" algn="l" defTabSz="914400" rtl="0" eaLnBrk="1" latinLnBrk="1" hangingPunct="1"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6pPr>
    <a:lvl7pPr marL="2743200" algn="l" defTabSz="914400" rtl="0" eaLnBrk="1" latinLnBrk="1" hangingPunct="1"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7pPr>
    <a:lvl8pPr marL="3200400" algn="l" defTabSz="914400" rtl="0" eaLnBrk="1" latinLnBrk="1" hangingPunct="1"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8pPr>
    <a:lvl9pPr marL="3657600" algn="l" defTabSz="914400" rtl="0" eaLnBrk="1" latinLnBrk="1" hangingPunct="1">
      <a:defRPr kumimoji="1" sz="6600" b="1" kern="1200">
        <a:solidFill>
          <a:schemeClr val="bg1"/>
        </a:solidFill>
        <a:latin typeface="Sylfaen" pitchFamily="18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00"/>
    <a:srgbClr val="FFFF99"/>
    <a:srgbClr val="FFFF00"/>
    <a:srgbClr val="33CC33"/>
    <a:srgbClr val="0080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6" autoAdjust="0"/>
    <p:restoredTop sz="91975" autoAdjust="0"/>
  </p:normalViewPr>
  <p:slideViewPr>
    <p:cSldViewPr snapToGrid="0">
      <p:cViewPr>
        <p:scale>
          <a:sx n="80" d="100"/>
          <a:sy n="80" d="100"/>
        </p:scale>
        <p:origin x="-1554" y="-330"/>
      </p:cViewPr>
      <p:guideLst>
        <p:guide orient="horz" pos="2487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0"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4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0"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4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2AE9DD96-27D0-434D-80A1-F7053D3555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21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D5211-0CB0-478B-88D4-18F59FFAF88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619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1E260-2568-4B7F-ABD3-2DB3D538359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4662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45E1B-3F7A-4C6C-A7CB-592302C504A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33337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30B55-58D7-4189-817D-5D96EC18D3F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278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33EA0-FA92-449A-9BAF-9AA24D72443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05048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720B-C702-48CB-915D-50E3A6ACF86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4496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89090-9832-4FDB-84C8-9ACEA8B1B76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4475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0818B-4A60-49D6-A00A-82A4B6E9CFF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77325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EEFE-ADD7-4DB9-8619-61601303FCF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184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729D1-400B-4F81-8F07-B59743ACDE8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81108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4D23-D1BC-42DC-8282-B86E99DA40D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2500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B76D65-DC0A-4B3D-84E9-32A20092E9B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9883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23.xml"/><Relationship Id="rId3" Type="http://schemas.openxmlformats.org/officeDocument/2006/relationships/slide" Target="slide21.xml"/><Relationship Id="rId21" Type="http://schemas.openxmlformats.org/officeDocument/2006/relationships/slide" Target="slide24.xml"/><Relationship Id="rId7" Type="http://schemas.openxmlformats.org/officeDocument/2006/relationships/slide" Target="slide20.xml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" Type="http://schemas.openxmlformats.org/officeDocument/2006/relationships/slide" Target="slide16.xml"/><Relationship Id="rId16" Type="http://schemas.openxmlformats.org/officeDocument/2006/relationships/slide" Target="slide7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9.xml"/><Relationship Id="rId24" Type="http://schemas.openxmlformats.org/officeDocument/2006/relationships/slide" Target="slide27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23" Type="http://schemas.openxmlformats.org/officeDocument/2006/relationships/slide" Target="slide26.xml"/><Relationship Id="rId10" Type="http://schemas.openxmlformats.org/officeDocument/2006/relationships/slide" Target="slide14.xml"/><Relationship Id="rId19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slide" Target="slide22.xml"/><Relationship Id="rId22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5" name="WordArt 5"/>
          <p:cNvSpPr>
            <a:spLocks noChangeArrowheads="1" noChangeShapeType="1" noTextEdit="1"/>
          </p:cNvSpPr>
          <p:nvPr/>
        </p:nvSpPr>
        <p:spPr bwMode="auto">
          <a:xfrm>
            <a:off x="917575" y="361950"/>
            <a:ext cx="7305675" cy="612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50000">
                      <a:schemeClr val="hlink"/>
                    </a:gs>
                    <a:gs pos="100000">
                      <a:srgbClr val="80008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</a:t>
            </a:r>
          </a:p>
          <a:p>
            <a:pPr>
              <a:defRPr/>
            </a:pPr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50000">
                      <a:schemeClr val="hlink"/>
                    </a:gs>
                    <a:gs pos="100000">
                      <a:srgbClr val="80008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</a:t>
            </a:r>
          </a:p>
          <a:p>
            <a:pPr>
              <a:defRPr/>
            </a:pPr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50000">
                      <a:schemeClr val="hlink"/>
                    </a:gs>
                    <a:gs pos="100000">
                      <a:srgbClr val="80008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00080"/>
                  </a:gs>
                  <a:gs pos="50000">
                    <a:schemeClr val="hlink"/>
                  </a:gs>
                  <a:gs pos="100000">
                    <a:srgbClr val="800080"/>
                  </a:gs>
                </a:gsLst>
                <a:lin ang="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04586" name="Rectangle 10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6875" y="1543050"/>
            <a:ext cx="842645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6600">
                <a:latin typeface="Sylfaen" pitchFamily="18" charset="0"/>
              </a:rPr>
              <a:t>Do you know about….?</a:t>
            </a:r>
          </a:p>
          <a:p>
            <a:r>
              <a:rPr lang="en-US" altLang="ko-KR" sz="13800">
                <a:latin typeface="Sylfaen" pitchFamily="18" charset="0"/>
              </a:rPr>
              <a:t>QUIZ</a:t>
            </a:r>
            <a:endParaRPr lang="ko-KR" altLang="en-US" sz="13800">
              <a:latin typeface="Sylfaen" pitchFamily="18" charset="0"/>
            </a:endParaRPr>
          </a:p>
        </p:txBody>
      </p:sp>
      <p:sp>
        <p:nvSpPr>
          <p:cNvPr id="3" name="실행 단추: 도움말 2">
            <a:hlinkClick r:id="" action="ppaction://noaction" highlightClick="1"/>
          </p:cNvPr>
          <p:cNvSpPr/>
          <p:nvPr/>
        </p:nvSpPr>
        <p:spPr bwMode="auto">
          <a:xfrm>
            <a:off x="7137400" y="3910013"/>
            <a:ext cx="1685925" cy="1549400"/>
          </a:xfrm>
          <a:prstGeom prst="actionButtonHelp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실행 단추: 도움말 26">
            <a:hlinkClick r:id="" action="ppaction://noaction" highlightClick="1"/>
          </p:cNvPr>
          <p:cNvSpPr/>
          <p:nvPr/>
        </p:nvSpPr>
        <p:spPr bwMode="auto">
          <a:xfrm>
            <a:off x="258763" y="3944938"/>
            <a:ext cx="1687512" cy="1549400"/>
          </a:xfrm>
          <a:prstGeom prst="actionButtonHelp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6475413" y="4919663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055813" y="4918075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33158" name="AutoShape 6"/>
          <p:cNvSpPr>
            <a:spLocks noChangeArrowheads="1"/>
          </p:cNvSpPr>
          <p:nvPr/>
        </p:nvSpPr>
        <p:spPr bwMode="auto">
          <a:xfrm>
            <a:off x="471488" y="4888706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Chips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59" name="AutoShape 7"/>
          <p:cNvSpPr>
            <a:spLocks noChangeArrowheads="1"/>
          </p:cNvSpPr>
          <p:nvPr/>
        </p:nvSpPr>
        <p:spPr bwMode="auto">
          <a:xfrm>
            <a:off x="4872038" y="4888706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Pizza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60" name="AutoShape 8"/>
          <p:cNvSpPr>
            <a:spLocks noChangeArrowheads="1"/>
          </p:cNvSpPr>
          <p:nvPr/>
        </p:nvSpPr>
        <p:spPr bwMode="auto">
          <a:xfrm>
            <a:off x="471488" y="5950744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Ice Cream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61" name="AutoShape 9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Pie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250" name="Group 16"/>
          <p:cNvGrpSpPr>
            <a:grpSpLocks/>
          </p:cNvGrpSpPr>
          <p:nvPr/>
        </p:nvGrpSpPr>
        <p:grpSpPr bwMode="auto">
          <a:xfrm>
            <a:off x="9542463" y="1544638"/>
            <a:ext cx="895350" cy="3181350"/>
            <a:chOff x="5196" y="876"/>
            <a:chExt cx="564" cy="2004"/>
          </a:xfrm>
        </p:grpSpPr>
        <p:sp>
          <p:nvSpPr>
            <p:cNvPr id="433169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3170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112937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foreigners eat for a snack?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576707"/>
            <a:ext cx="4655123" cy="272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3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3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3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3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61"/>
                  </p:tgtEl>
                </p:cond>
              </p:nextCondLst>
            </p:seq>
          </p:childTnLst>
        </p:cTn>
      </p:par>
    </p:tnLst>
    <p:bldLst>
      <p:bldP spid="433158" grpId="0" animBg="1"/>
      <p:bldP spid="433159" grpId="0" animBg="1"/>
      <p:bldP spid="433160" grpId="0" animBg="1"/>
      <p:bldP spid="4331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1"/>
          <p:cNvSpPr>
            <a:spLocks noChangeArrowheads="1" noChangeShapeType="1" noTextEdit="1"/>
          </p:cNvSpPr>
          <p:nvPr/>
        </p:nvSpPr>
        <p:spPr bwMode="auto">
          <a:xfrm>
            <a:off x="2039773" y="2081461"/>
            <a:ext cx="81915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267" name="WordArt 12"/>
          <p:cNvSpPr>
            <a:spLocks noChangeArrowheads="1" noChangeShapeType="1" noTextEdit="1"/>
          </p:cNvSpPr>
          <p:nvPr/>
        </p:nvSpPr>
        <p:spPr bwMode="auto">
          <a:xfrm>
            <a:off x="6413088" y="2226792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268" name="WordArt 13"/>
          <p:cNvSpPr>
            <a:spLocks noChangeArrowheads="1" noChangeShapeType="1" noTextEdit="1"/>
          </p:cNvSpPr>
          <p:nvPr/>
        </p:nvSpPr>
        <p:spPr bwMode="auto">
          <a:xfrm>
            <a:off x="4237037" y="5356642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11274" name="Group 18"/>
          <p:cNvGrpSpPr>
            <a:grpSpLocks/>
          </p:cNvGrpSpPr>
          <p:nvPr/>
        </p:nvGrpSpPr>
        <p:grpSpPr bwMode="auto">
          <a:xfrm>
            <a:off x="9613900" y="1390650"/>
            <a:ext cx="895350" cy="3181350"/>
            <a:chOff x="5196" y="876"/>
            <a:chExt cx="564" cy="2004"/>
          </a:xfrm>
        </p:grpSpPr>
        <p:sp>
          <p:nvSpPr>
            <p:cNvPr id="419859" name="Rectangle 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9860" name="AutoShape 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sauces do foreigners eat?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36" y="1342071"/>
            <a:ext cx="1946823" cy="25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18" y="1354056"/>
            <a:ext cx="1803588" cy="25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18" y="4076642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4230976" y="5753317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34185" name="AutoShape 9"/>
          <p:cNvSpPr>
            <a:spLocks noChangeArrowheads="1"/>
          </p:cNvSpPr>
          <p:nvPr/>
        </p:nvSpPr>
        <p:spPr bwMode="auto">
          <a:xfrm>
            <a:off x="2721263" y="5753317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Diner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298" name="Group 16"/>
          <p:cNvGrpSpPr>
            <a:grpSpLocks/>
          </p:cNvGrpSpPr>
          <p:nvPr/>
        </p:nvGrpSpPr>
        <p:grpSpPr bwMode="auto">
          <a:xfrm>
            <a:off x="9590088" y="1490663"/>
            <a:ext cx="895350" cy="3181350"/>
            <a:chOff x="5196" y="876"/>
            <a:chExt cx="564" cy="2004"/>
          </a:xfrm>
        </p:grpSpPr>
        <p:sp>
          <p:nvSpPr>
            <p:cNvPr id="434193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4194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D_______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984" y="1361638"/>
            <a:ext cx="5419805" cy="3744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34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34185" grpId="1" animBg="1"/>
      <p:bldP spid="43418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1"/>
          <p:cNvSpPr>
            <a:spLocks noChangeArrowheads="1" noChangeShapeType="1" noTextEdit="1"/>
          </p:cNvSpPr>
          <p:nvPr/>
        </p:nvSpPr>
        <p:spPr bwMode="auto">
          <a:xfrm>
            <a:off x="4151312" y="5811199"/>
            <a:ext cx="81915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0628" name="AutoShape 4"/>
          <p:cNvSpPr>
            <a:spLocks noChangeArrowheads="1"/>
          </p:cNvSpPr>
          <p:nvPr/>
        </p:nvSpPr>
        <p:spPr bwMode="auto">
          <a:xfrm>
            <a:off x="1741723" y="5749286"/>
            <a:ext cx="5911211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Family Restaurant.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322" name="Group 18"/>
          <p:cNvGrpSpPr>
            <a:grpSpLocks/>
          </p:cNvGrpSpPr>
          <p:nvPr/>
        </p:nvGrpSpPr>
        <p:grpSpPr bwMode="auto">
          <a:xfrm>
            <a:off x="9637713" y="1409700"/>
            <a:ext cx="895350" cy="3181350"/>
            <a:chOff x="5196" y="876"/>
            <a:chExt cx="564" cy="2004"/>
          </a:xfrm>
        </p:grpSpPr>
        <p:sp>
          <p:nvSpPr>
            <p:cNvPr id="410643" name="Rectangle 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644" name="AutoShape 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F________ restaurant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42" y="1338933"/>
            <a:ext cx="4778779" cy="36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410628" grpId="0" animBg="1"/>
      <p:bldP spid="4106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6475413" y="5976938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470650" y="49276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055813" y="49164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30086" name="AutoShape 6"/>
          <p:cNvSpPr>
            <a:spLocks noChangeArrowheads="1"/>
          </p:cNvSpPr>
          <p:nvPr/>
        </p:nvSpPr>
        <p:spPr bwMode="auto">
          <a:xfrm>
            <a:off x="447675" y="489585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Cola</a:t>
            </a:r>
            <a:endParaRPr lang="ko-KR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087" name="AutoShape 7"/>
          <p:cNvSpPr>
            <a:spLocks noChangeArrowheads="1"/>
          </p:cNvSpPr>
          <p:nvPr/>
        </p:nvSpPr>
        <p:spPr bwMode="auto">
          <a:xfrm>
            <a:off x="4865688" y="4894263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Coca Cola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088" name="AutoShape 8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Diet Cola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089" name="AutoShape 9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7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Coke</a:t>
            </a:r>
            <a:endParaRPr lang="en-US" altLang="ko-KR" sz="2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346" name="Group 16"/>
          <p:cNvGrpSpPr>
            <a:grpSpLocks/>
          </p:cNvGrpSpPr>
          <p:nvPr/>
        </p:nvGrpSpPr>
        <p:grpSpPr bwMode="auto">
          <a:xfrm>
            <a:off x="9412288" y="1390650"/>
            <a:ext cx="895350" cy="3181350"/>
            <a:chOff x="5196" y="876"/>
            <a:chExt cx="564" cy="2004"/>
          </a:xfrm>
        </p:grpSpPr>
        <p:sp>
          <p:nvSpPr>
            <p:cNvPr id="430097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098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this?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1913" y="1543050"/>
            <a:ext cx="4187825" cy="287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8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0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8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0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8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0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89"/>
                  </p:tgtEl>
                </p:cond>
              </p:nextCondLst>
            </p:seq>
          </p:childTnLst>
        </p:cTn>
      </p:par>
    </p:tnLst>
    <p:bldLst>
      <p:bldP spid="430086" grpId="0" animBg="1"/>
      <p:bldP spid="430087" grpId="0" animBg="1"/>
      <p:bldP spid="430088" grpId="0" animBg="1"/>
      <p:bldP spid="4300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"/>
          <p:cNvSpPr>
            <a:spLocks noChangeArrowheads="1" noChangeShapeType="1" noTextEdit="1"/>
          </p:cNvSpPr>
          <p:nvPr/>
        </p:nvSpPr>
        <p:spPr bwMode="auto">
          <a:xfrm>
            <a:off x="6475413" y="5976938"/>
            <a:ext cx="80962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363" name="WordArt 10"/>
          <p:cNvSpPr>
            <a:spLocks noChangeArrowheads="1" noChangeShapeType="1" noTextEdit="1"/>
          </p:cNvSpPr>
          <p:nvPr/>
        </p:nvSpPr>
        <p:spPr bwMode="auto">
          <a:xfrm>
            <a:off x="6470650" y="49276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364" name="WordArt 11"/>
          <p:cNvSpPr>
            <a:spLocks noChangeArrowheads="1" noChangeShapeType="1" noTextEdit="1"/>
          </p:cNvSpPr>
          <p:nvPr/>
        </p:nvSpPr>
        <p:spPr bwMode="auto">
          <a:xfrm>
            <a:off x="2055813" y="49164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365" name="WordArt 12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1890" name="AutoShape 2"/>
          <p:cNvSpPr>
            <a:spLocks noChangeArrowheads="1"/>
          </p:cNvSpPr>
          <p:nvPr/>
        </p:nvSpPr>
        <p:spPr bwMode="auto">
          <a:xfrm>
            <a:off x="511175" y="4885531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Cider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1891" name="AutoShape 3"/>
          <p:cNvSpPr>
            <a:spLocks noChangeArrowheads="1"/>
          </p:cNvSpPr>
          <p:nvPr/>
        </p:nvSpPr>
        <p:spPr bwMode="auto">
          <a:xfrm>
            <a:off x="4865688" y="4896644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Lemon Drink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1892" name="AutoShape 4"/>
          <p:cNvSpPr>
            <a:spLocks noChangeArrowheads="1"/>
          </p:cNvSpPr>
          <p:nvPr/>
        </p:nvSpPr>
        <p:spPr bwMode="auto">
          <a:xfrm>
            <a:off x="436563" y="598170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 drink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1893" name="AutoShape 5"/>
          <p:cNvSpPr>
            <a:spLocks noChangeArrowheads="1"/>
          </p:cNvSpPr>
          <p:nvPr/>
        </p:nvSpPr>
        <p:spPr bwMode="auto">
          <a:xfrm>
            <a:off x="4956175" y="5945981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Sprite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370" name="Group 13"/>
          <p:cNvGrpSpPr>
            <a:grpSpLocks/>
          </p:cNvGrpSpPr>
          <p:nvPr/>
        </p:nvGrpSpPr>
        <p:grpSpPr bwMode="auto">
          <a:xfrm>
            <a:off x="9388475" y="1544638"/>
            <a:ext cx="895350" cy="3181350"/>
            <a:chOff x="5196" y="876"/>
            <a:chExt cx="564" cy="2004"/>
          </a:xfrm>
        </p:grpSpPr>
        <p:sp>
          <p:nvSpPr>
            <p:cNvPr id="421902" name="Rectangle 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03" name="AutoShape 1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111749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this?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0" y="1399330"/>
            <a:ext cx="183991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1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8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1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8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1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89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1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893"/>
                  </p:tgtEl>
                </p:cond>
              </p:nextCondLst>
            </p:seq>
          </p:childTnLst>
        </p:cTn>
      </p:par>
    </p:tnLst>
    <p:bldLst>
      <p:bldP spid="421890" grpId="0" animBg="1"/>
      <p:bldP spid="421891" grpId="0" animBg="1"/>
      <p:bldP spid="421892" grpId="0" animBg="1"/>
      <p:bldP spid="4218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4212430" y="5641831"/>
            <a:ext cx="8001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31112" name="AutoShape 8"/>
          <p:cNvSpPr>
            <a:spLocks noChangeArrowheads="1"/>
          </p:cNvSpPr>
          <p:nvPr/>
        </p:nvSpPr>
        <p:spPr bwMode="auto">
          <a:xfrm>
            <a:off x="2068785" y="5610874"/>
            <a:ext cx="508739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Black Coffee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394" name="Group 16"/>
          <p:cNvGrpSpPr>
            <a:grpSpLocks/>
          </p:cNvGrpSpPr>
          <p:nvPr/>
        </p:nvGrpSpPr>
        <p:grpSpPr bwMode="auto">
          <a:xfrm>
            <a:off x="9353550" y="1557338"/>
            <a:ext cx="895350" cy="3181350"/>
            <a:chOff x="5196" y="876"/>
            <a:chExt cx="564" cy="2004"/>
          </a:xfrm>
        </p:grpSpPr>
        <p:sp>
          <p:nvSpPr>
            <p:cNvPr id="431121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1122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11175" y="141288"/>
            <a:ext cx="8202613" cy="12362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 you know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about Show Me the Money 4?</a:t>
            </a:r>
            <a:r>
              <a:rPr lang="en-US" altLang="ko-K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ko-K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 you know who Jennifer’s favorite rapper is?</a:t>
            </a: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1" y="1684095"/>
            <a:ext cx="2417897" cy="36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431112" grpId="0" animBg="1"/>
      <p:bldP spid="4311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4151312" y="5650706"/>
            <a:ext cx="81915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8038" name="AutoShape 6"/>
          <p:cNvSpPr>
            <a:spLocks noChangeArrowheads="1"/>
          </p:cNvSpPr>
          <p:nvPr/>
        </p:nvSpPr>
        <p:spPr bwMode="auto">
          <a:xfrm>
            <a:off x="2320718" y="5619749"/>
            <a:ext cx="448033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Combo / Combo meal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418" name="Group 16"/>
          <p:cNvGrpSpPr>
            <a:grpSpLocks/>
          </p:cNvGrpSpPr>
          <p:nvPr/>
        </p:nvGrpSpPr>
        <p:grpSpPr bwMode="auto">
          <a:xfrm>
            <a:off x="9626600" y="1485900"/>
            <a:ext cx="895350" cy="3181350"/>
            <a:chOff x="5196" y="876"/>
            <a:chExt cx="564" cy="2004"/>
          </a:xfrm>
        </p:grpSpPr>
        <p:sp>
          <p:nvSpPr>
            <p:cNvPr id="428049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8050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7"/>
            <a:ext cx="7667625" cy="110562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this?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518557"/>
            <a:ext cx="4166495" cy="314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428038" grpId="0" animBg="1"/>
      <p:bldP spid="4280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9"/>
          <p:cNvSpPr>
            <a:spLocks noChangeArrowheads="1" noChangeShapeType="1" noTextEdit="1"/>
          </p:cNvSpPr>
          <p:nvPr/>
        </p:nvSpPr>
        <p:spPr bwMode="auto">
          <a:xfrm>
            <a:off x="6120338" y="5387110"/>
            <a:ext cx="8001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+8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8818" name="AutoShape 2"/>
          <p:cNvSpPr>
            <a:spLocks noChangeArrowheads="1"/>
          </p:cNvSpPr>
          <p:nvPr/>
        </p:nvSpPr>
        <p:spPr bwMode="auto">
          <a:xfrm>
            <a:off x="4292453" y="4585937"/>
            <a:ext cx="4455867" cy="197282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house</a:t>
            </a:r>
          </a:p>
          <a:p>
            <a:pPr>
              <a:defRPr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Free of charge</a:t>
            </a:r>
          </a:p>
          <a:p>
            <a:pPr>
              <a:defRPr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Complimentary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442" name="Group 16"/>
          <p:cNvGrpSpPr>
            <a:grpSpLocks/>
          </p:cNvGrpSpPr>
          <p:nvPr/>
        </p:nvGrpSpPr>
        <p:grpSpPr bwMode="auto">
          <a:xfrm>
            <a:off x="9566275" y="1412875"/>
            <a:ext cx="895350" cy="3181350"/>
            <a:chOff x="5196" y="876"/>
            <a:chExt cx="564" cy="2004"/>
          </a:xfrm>
        </p:grpSpPr>
        <p:sp>
          <p:nvSpPr>
            <p:cNvPr id="418833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8834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this?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7" y="4988730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22" y="1263939"/>
            <a:ext cx="31527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09" y="4532602"/>
            <a:ext cx="18684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418818" grpId="0" animBg="1"/>
      <p:bldP spid="4188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9"/>
          <p:cNvSpPr>
            <a:spLocks noChangeArrowheads="1" noChangeShapeType="1" noTextEdit="1"/>
          </p:cNvSpPr>
          <p:nvPr/>
        </p:nvSpPr>
        <p:spPr bwMode="auto">
          <a:xfrm>
            <a:off x="1670050" y="5342334"/>
            <a:ext cx="77152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19466" name="Group 16"/>
          <p:cNvGrpSpPr>
            <a:grpSpLocks/>
          </p:cNvGrpSpPr>
          <p:nvPr/>
        </p:nvGrpSpPr>
        <p:grpSpPr bwMode="auto">
          <a:xfrm>
            <a:off x="9661525" y="1568450"/>
            <a:ext cx="895350" cy="3181350"/>
            <a:chOff x="5196" y="876"/>
            <a:chExt cx="564" cy="2004"/>
          </a:xfrm>
        </p:grpSpPr>
        <p:sp>
          <p:nvSpPr>
            <p:cNvPr id="422929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2930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745673" y="170874"/>
            <a:ext cx="5842659" cy="98103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ts val="0"/>
              </a:spcBef>
              <a:defRPr/>
            </a:pPr>
            <a:endParaRPr lang="en-US" altLang="ko-KR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this?</a:t>
            </a:r>
          </a:p>
          <a:p>
            <a:pPr>
              <a:spcBef>
                <a:spcPts val="0"/>
              </a:spcBef>
              <a:defRPr/>
            </a:pPr>
            <a:endParaRPr lang="en-US" altLang="ko-K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454944"/>
            <a:ext cx="4459288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153988" y="4788291"/>
            <a:ext cx="4078113" cy="128825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Let’s _____ _______.</a:t>
            </a:r>
          </a:p>
        </p:txBody>
      </p:sp>
      <p:sp>
        <p:nvSpPr>
          <p:cNvPr id="20" name="WordArt 9"/>
          <p:cNvSpPr>
            <a:spLocks noChangeArrowheads="1" noChangeShapeType="1" noTextEdit="1"/>
          </p:cNvSpPr>
          <p:nvPr/>
        </p:nvSpPr>
        <p:spPr bwMode="auto">
          <a:xfrm>
            <a:off x="6445250" y="5190816"/>
            <a:ext cx="77152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+5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488872" y="4784195"/>
            <a:ext cx="4475617" cy="128825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Let’s _____ the bill.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297" y="5078476"/>
            <a:ext cx="447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pay  </a:t>
            </a:r>
            <a:r>
              <a:rPr lang="en-US" sz="4000" dirty="0" err="1" smtClean="0">
                <a:solidFill>
                  <a:srgbClr val="FF0000"/>
                </a:solidFill>
              </a:rPr>
              <a:t>dutch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95259" y="5078476"/>
            <a:ext cx="1099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split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4" grpId="0" build="allAtOnce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(</a:t>
            </a:r>
            <a:r>
              <a:rPr lang="ko-KR" altLang="en-US" dirty="0" smtClean="0"/>
              <a:t>규칙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008" y="1600200"/>
            <a:ext cx="8621486" cy="4525963"/>
          </a:xfrm>
        </p:spPr>
        <p:txBody>
          <a:bodyPr/>
          <a:lstStyle/>
          <a:p>
            <a:r>
              <a:rPr lang="en-US" dirty="0" smtClean="0"/>
              <a:t>There may be more than one right answer.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ko-KR" altLang="en-US" dirty="0"/>
              <a:t>답이 하나 보다 </a:t>
            </a:r>
            <a:r>
              <a:rPr lang="ko-KR" altLang="en-US" dirty="0" smtClean="0"/>
              <a:t>가능해요</a:t>
            </a:r>
            <a:r>
              <a:rPr lang="en-US" altLang="ko-KR" dirty="0" smtClean="0"/>
              <a:t>.</a:t>
            </a:r>
            <a:endParaRPr lang="en-US" dirty="0" smtClean="0"/>
          </a:p>
          <a:p>
            <a:r>
              <a:rPr lang="en-US" dirty="0" smtClean="0"/>
              <a:t>Choose only 1 answer.</a:t>
            </a:r>
          </a:p>
          <a:p>
            <a:pPr marL="0" indent="0">
              <a:buNone/>
            </a:pPr>
            <a:r>
              <a:rPr lang="ko-KR" altLang="en-US" dirty="0" smtClean="0"/>
              <a:t>  하나만 </a:t>
            </a:r>
            <a:r>
              <a:rPr lang="ko-KR" altLang="en-US" dirty="0"/>
              <a:t>정답을 고르세요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51193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9"/>
          <p:cNvSpPr>
            <a:spLocks noChangeArrowheads="1" noChangeShapeType="1" noTextEdit="1"/>
          </p:cNvSpPr>
          <p:nvPr/>
        </p:nvSpPr>
        <p:spPr bwMode="auto">
          <a:xfrm>
            <a:off x="1743483" y="2204244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20490" name="Group 16"/>
          <p:cNvGrpSpPr>
            <a:grpSpLocks/>
          </p:cNvGrpSpPr>
          <p:nvPr/>
        </p:nvGrpSpPr>
        <p:grpSpPr bwMode="auto">
          <a:xfrm>
            <a:off x="9471025" y="1390650"/>
            <a:ext cx="895350" cy="3181350"/>
            <a:chOff x="5196" y="876"/>
            <a:chExt cx="564" cy="2004"/>
          </a:xfrm>
        </p:grpSpPr>
        <p:sp>
          <p:nvSpPr>
            <p:cNvPr id="416785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786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Which is a </a:t>
            </a:r>
            <a:r>
              <a:rPr lang="en-US" altLang="ko-KR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fast food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restaurant?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17" y="1282917"/>
            <a:ext cx="2299516" cy="25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11"/>
          <p:cNvSpPr>
            <a:spLocks noChangeArrowheads="1" noChangeShapeType="1" noTextEdit="1"/>
          </p:cNvSpPr>
          <p:nvPr/>
        </p:nvSpPr>
        <p:spPr bwMode="auto">
          <a:xfrm>
            <a:off x="3978275" y="476446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6352104" y="2153443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61" y="1390650"/>
            <a:ext cx="31718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035012"/>
            <a:ext cx="3771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9"/>
          <p:cNvSpPr>
            <a:spLocks noChangeArrowheads="1" noChangeShapeType="1" noTextEdit="1"/>
          </p:cNvSpPr>
          <p:nvPr/>
        </p:nvSpPr>
        <p:spPr bwMode="auto">
          <a:xfrm>
            <a:off x="2169558" y="2554288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508" name="WordArt 11"/>
          <p:cNvSpPr>
            <a:spLocks noChangeArrowheads="1" noChangeShapeType="1" noTextEdit="1"/>
          </p:cNvSpPr>
          <p:nvPr/>
        </p:nvSpPr>
        <p:spPr bwMode="auto">
          <a:xfrm>
            <a:off x="4395928" y="4973369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21514" name="Group 16"/>
          <p:cNvGrpSpPr>
            <a:grpSpLocks/>
          </p:cNvGrpSpPr>
          <p:nvPr/>
        </p:nvGrpSpPr>
        <p:grpSpPr bwMode="auto">
          <a:xfrm>
            <a:off x="9910763" y="1525588"/>
            <a:ext cx="895350" cy="3181350"/>
            <a:chOff x="5196" y="876"/>
            <a:chExt cx="564" cy="2004"/>
          </a:xfrm>
        </p:grpSpPr>
        <p:sp>
          <p:nvSpPr>
            <p:cNvPr id="417809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810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13843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ts val="600"/>
              </a:spcBef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Which is a </a:t>
            </a:r>
            <a:r>
              <a:rPr lang="en-US" altLang="ko-KR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family restaurant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5" y="1817687"/>
            <a:ext cx="368984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663013"/>
            <a:ext cx="45513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6688073" y="2706688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+4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1" y="1763711"/>
            <a:ext cx="33162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1"/>
          <p:cNvSpPr>
            <a:spLocks noChangeArrowheads="1" noChangeShapeType="1" noTextEdit="1"/>
          </p:cNvSpPr>
          <p:nvPr/>
        </p:nvSpPr>
        <p:spPr bwMode="auto">
          <a:xfrm>
            <a:off x="2033588" y="4919663"/>
            <a:ext cx="81915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2531" name="WordArt 12"/>
          <p:cNvSpPr>
            <a:spLocks noChangeArrowheads="1" noChangeShapeType="1" noTextEdit="1"/>
          </p:cNvSpPr>
          <p:nvPr/>
        </p:nvSpPr>
        <p:spPr bwMode="auto">
          <a:xfrm>
            <a:off x="6470650" y="49276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2532" name="WordArt 13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2533" name="WordArt 14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5746" name="AutoShape 2"/>
          <p:cNvSpPr>
            <a:spLocks noChangeArrowheads="1"/>
          </p:cNvSpPr>
          <p:nvPr/>
        </p:nvSpPr>
        <p:spPr bwMode="auto">
          <a:xfrm>
            <a:off x="447675" y="489585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</a:t>
            </a:r>
            <a:endParaRPr lang="en-US" altLang="ko-KR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48" name="AutoShape 4"/>
          <p:cNvSpPr>
            <a:spLocks noChangeArrowheads="1"/>
          </p:cNvSpPr>
          <p:nvPr/>
        </p:nvSpPr>
        <p:spPr bwMode="auto">
          <a:xfrm>
            <a:off x="4865688" y="4894263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Sandwich</a:t>
            </a:r>
            <a:endParaRPr lang="en-US" altLang="ko-KR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49" name="AutoShape 5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Subway</a:t>
            </a:r>
            <a:endParaRPr lang="en-US" altLang="ko-KR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5750" name="AutoShape 6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Meat</a:t>
            </a:r>
            <a:endParaRPr lang="en-US" altLang="ko-KR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538" name="Group 18"/>
          <p:cNvGrpSpPr>
            <a:grpSpLocks/>
          </p:cNvGrpSpPr>
          <p:nvPr/>
        </p:nvGrpSpPr>
        <p:grpSpPr bwMode="auto">
          <a:xfrm>
            <a:off x="9650413" y="1444625"/>
            <a:ext cx="895350" cy="3181350"/>
            <a:chOff x="5196" y="876"/>
            <a:chExt cx="564" cy="2004"/>
          </a:xfrm>
        </p:grpSpPr>
        <p:sp>
          <p:nvSpPr>
            <p:cNvPr id="415763" name="Rectangle 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64" name="AutoShape 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the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this food?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851623"/>
            <a:ext cx="3651518" cy="23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32" y="1322388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5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5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5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5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50"/>
                  </p:tgtEl>
                </p:cond>
              </p:nextCondLst>
            </p:seq>
          </p:childTnLst>
        </p:cTn>
      </p:par>
    </p:tnLst>
    <p:bldLst>
      <p:bldP spid="415746" grpId="0" animBg="1"/>
      <p:bldP spid="415748" grpId="0" animBg="1"/>
      <p:bldP spid="415749" grpId="0" animBg="1"/>
      <p:bldP spid="4157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6475413" y="4919663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055813" y="4918075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447675" y="489585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Cheese Sandwich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3" name="AutoShape 7"/>
          <p:cNvSpPr>
            <a:spLocks noChangeArrowheads="1"/>
          </p:cNvSpPr>
          <p:nvPr/>
        </p:nvSpPr>
        <p:spPr bwMode="auto">
          <a:xfrm>
            <a:off x="4865688" y="4887119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Grilled Cheese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Sandwich</a:t>
            </a:r>
            <a:endParaRPr lang="en-US" altLang="ko-KR" sz="3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5" name="AutoShape 9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Cheese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3562" name="Group 16"/>
          <p:cNvGrpSpPr>
            <a:grpSpLocks/>
          </p:cNvGrpSpPr>
          <p:nvPr/>
        </p:nvGrpSpPr>
        <p:grpSpPr bwMode="auto">
          <a:xfrm>
            <a:off x="9613900" y="1498600"/>
            <a:ext cx="895350" cy="3181350"/>
            <a:chOff x="5196" y="876"/>
            <a:chExt cx="564" cy="2004"/>
          </a:xfrm>
        </p:grpSpPr>
        <p:sp>
          <p:nvSpPr>
            <p:cNvPr id="429073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074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the </a:t>
            </a:r>
            <a:r>
              <a:rPr lang="en-US" altLang="ko-K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</a:t>
            </a:r>
            <a:r>
              <a:rPr lang="en-US" altLang="ko-K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this food?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752600"/>
            <a:ext cx="47196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9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9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9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9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5"/>
                  </p:tgtEl>
                </p:cond>
              </p:nextCondLst>
            </p:seq>
          </p:childTnLst>
        </p:cTn>
      </p:par>
    </p:tnLst>
    <p:bldLst>
      <p:bldP spid="429062" grpId="0" animBg="1"/>
      <p:bldP spid="429063" grpId="0" animBg="1"/>
      <p:bldP spid="429064" grpId="0" animBg="1"/>
      <p:bldP spid="4290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6475413" y="4919663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+4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055813" y="4918075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511175" y="49180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Sandwich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3" name="AutoShape 7"/>
          <p:cNvSpPr>
            <a:spLocks noChangeArrowheads="1"/>
          </p:cNvSpPr>
          <p:nvPr/>
        </p:nvSpPr>
        <p:spPr bwMode="auto">
          <a:xfrm>
            <a:off x="4872038" y="49180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Wrap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Tortilla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5" name="AutoShape 9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Salad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4586" name="Group 16"/>
          <p:cNvGrpSpPr>
            <a:grpSpLocks/>
          </p:cNvGrpSpPr>
          <p:nvPr/>
        </p:nvGrpSpPr>
        <p:grpSpPr bwMode="auto">
          <a:xfrm>
            <a:off x="9555163" y="1390650"/>
            <a:ext cx="895350" cy="3181350"/>
            <a:chOff x="5196" y="876"/>
            <a:chExt cx="564" cy="2004"/>
          </a:xfrm>
        </p:grpSpPr>
        <p:sp>
          <p:nvSpPr>
            <p:cNvPr id="429073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074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12493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the </a:t>
            </a:r>
            <a:r>
              <a:rPr lang="en-US" altLang="ko-K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</a:t>
            </a:r>
            <a:r>
              <a:rPr lang="en-US" altLang="ko-K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this food?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0" y="1626198"/>
            <a:ext cx="2532213" cy="294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9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9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9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9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5"/>
                  </p:tgtEl>
                </p:cond>
              </p:nextCondLst>
            </p:seq>
          </p:childTnLst>
        </p:cTn>
      </p:par>
    </p:tnLst>
    <p:bldLst>
      <p:bldP spid="429062" grpId="0" animBg="1"/>
      <p:bldP spid="429063" grpId="0" animBg="1"/>
      <p:bldP spid="429064" grpId="0" animBg="1"/>
      <p:bldP spid="4290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6475413" y="4919663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055813" y="4918075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447675" y="489585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Wapples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3" name="AutoShape 7"/>
          <p:cNvSpPr>
            <a:spLocks noChangeArrowheads="1"/>
          </p:cNvSpPr>
          <p:nvPr/>
        </p:nvSpPr>
        <p:spPr bwMode="auto">
          <a:xfrm>
            <a:off x="4872038" y="4888706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Waffles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Toast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5" name="AutoShape 9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French Toast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610" name="Group 16"/>
          <p:cNvGrpSpPr>
            <a:grpSpLocks/>
          </p:cNvGrpSpPr>
          <p:nvPr/>
        </p:nvGrpSpPr>
        <p:grpSpPr bwMode="auto">
          <a:xfrm>
            <a:off x="9732963" y="1516063"/>
            <a:ext cx="895350" cy="3181350"/>
            <a:chOff x="5196" y="876"/>
            <a:chExt cx="564" cy="2004"/>
          </a:xfrm>
        </p:grpSpPr>
        <p:sp>
          <p:nvSpPr>
            <p:cNvPr id="429073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074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127187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the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this food?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760538"/>
            <a:ext cx="442912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9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9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9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9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5"/>
                  </p:tgtEl>
                </p:cond>
              </p:nextCondLst>
            </p:seq>
          </p:childTnLst>
        </p:cTn>
      </p:par>
    </p:tnLst>
    <p:bldLst>
      <p:bldP spid="429062" grpId="0" animBg="1"/>
      <p:bldP spid="429063" grpId="0" animBg="1"/>
      <p:bldP spid="429064" grpId="0" animBg="1"/>
      <p:bldP spid="4290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6476176" y="5990431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+6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055813" y="4918075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6657151" y="4895850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447675" y="489585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Cheese Bacon Potato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3" name="AutoShape 7"/>
          <p:cNvSpPr>
            <a:spLocks noChangeArrowheads="1"/>
          </p:cNvSpPr>
          <p:nvPr/>
        </p:nvSpPr>
        <p:spPr bwMode="auto">
          <a:xfrm>
            <a:off x="4966463" y="4887119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Cheese Potato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Cooked Potato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5" name="AutoShape 9"/>
          <p:cNvSpPr>
            <a:spLocks noChangeArrowheads="1"/>
          </p:cNvSpPr>
          <p:nvPr/>
        </p:nvSpPr>
        <p:spPr bwMode="auto">
          <a:xfrm>
            <a:off x="4966463" y="5950744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Baked Potato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634" name="Group 16"/>
          <p:cNvGrpSpPr>
            <a:grpSpLocks/>
          </p:cNvGrpSpPr>
          <p:nvPr/>
        </p:nvGrpSpPr>
        <p:grpSpPr bwMode="auto">
          <a:xfrm>
            <a:off x="9875838" y="1390650"/>
            <a:ext cx="895350" cy="3181350"/>
            <a:chOff x="5196" y="876"/>
            <a:chExt cx="564" cy="2004"/>
          </a:xfrm>
        </p:grpSpPr>
        <p:sp>
          <p:nvSpPr>
            <p:cNvPr id="429073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074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12493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the </a:t>
            </a:r>
            <a:r>
              <a:rPr lang="en-US" altLang="ko-K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</a:t>
            </a:r>
            <a:r>
              <a:rPr lang="en-US" altLang="ko-K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this food?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699419"/>
            <a:ext cx="4178145" cy="29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9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9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9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9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5"/>
                  </p:tgtEl>
                </p:cond>
              </p:nextCondLst>
            </p:seq>
          </p:childTnLst>
        </p:cTn>
      </p:par>
    </p:tnLst>
    <p:bldLst>
      <p:bldP spid="429062" grpId="0" animBg="1"/>
      <p:bldP spid="429063" grpId="0" animBg="1"/>
      <p:bldP spid="429064" grpId="0" animBg="1"/>
      <p:bldP spid="4290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6475413" y="4919663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+5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055813" y="4918075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447675" y="489585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Vegetables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3" name="AutoShape 7"/>
          <p:cNvSpPr>
            <a:spLocks noChangeArrowheads="1"/>
          </p:cNvSpPr>
          <p:nvPr/>
        </p:nvSpPr>
        <p:spPr bwMode="auto">
          <a:xfrm>
            <a:off x="4865688" y="4888706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Chinese takeout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Rice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65" name="AutoShape 9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Delivery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658" name="Group 16"/>
          <p:cNvGrpSpPr>
            <a:grpSpLocks/>
          </p:cNvGrpSpPr>
          <p:nvPr/>
        </p:nvGrpSpPr>
        <p:grpSpPr bwMode="auto">
          <a:xfrm>
            <a:off x="9494838" y="1390650"/>
            <a:ext cx="895350" cy="3181350"/>
            <a:chOff x="5196" y="876"/>
            <a:chExt cx="564" cy="2004"/>
          </a:xfrm>
        </p:grpSpPr>
        <p:sp>
          <p:nvSpPr>
            <p:cNvPr id="429073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074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0071"/>
            <a:ext cx="7667625" cy="137947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this?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://t1.gstatic.com/images?q=tbn:ANd9GcQIxIJqUnKeo2mouJPCYlAaJPiPsESqkPm4GmDlnXradxc33Z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7" y="2002810"/>
            <a:ext cx="1479542" cy="141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49" y="2986493"/>
            <a:ext cx="2457639" cy="175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eggrolls1.s600x600.jpg (400×30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3414398"/>
            <a:ext cx="1549400" cy="12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img_7282.jpg (799×609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94" y="1655662"/>
            <a:ext cx="2150094" cy="16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menuFriedRice.jpg (366×27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37" y="1655662"/>
            <a:ext cx="1951157" cy="13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9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9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9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9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5"/>
                  </p:tgtEl>
                </p:cond>
              </p:nextCondLst>
            </p:seq>
          </p:childTnLst>
        </p:cTn>
      </p:par>
    </p:tnLst>
    <p:bldLst>
      <p:bldP spid="429062" grpId="0" animBg="1"/>
      <p:bldP spid="429063" grpId="0" animBg="1"/>
      <p:bldP spid="429064" grpId="0" animBg="1"/>
      <p:bldP spid="4290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3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8750" y="3519488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3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86700" y="3497263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3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03388" y="1889125"/>
            <a:ext cx="1055687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3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46438" y="185738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48" name="AutoShap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6700" y="1906588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49" name="AutoShape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42063" y="3514725"/>
            <a:ext cx="1057275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0" name="AutoShape 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46050" y="1906588"/>
            <a:ext cx="1055688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1" name="AutoShape 2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689100" y="193675"/>
            <a:ext cx="1057275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3" name="AutoShape 2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337300" y="1920875"/>
            <a:ext cx="1057275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4" name="AutoShape 3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10125" y="3536950"/>
            <a:ext cx="1055688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5" name="AutoShape 3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875588" y="193675"/>
            <a:ext cx="1055687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6" name="AutoShape 3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44463" y="193675"/>
            <a:ext cx="1057275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7" name="AutoShape 3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689100" y="3519488"/>
            <a:ext cx="1055688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8" name="AutoShape 3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158750" y="5281613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59" name="AutoShape 3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268663" y="1889125"/>
            <a:ext cx="1055687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60" name="AutoShape 3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00600" y="185738"/>
            <a:ext cx="1055688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62" name="AutoShape 3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265488" y="3519488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63" name="AutoShape 39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1689100" y="5281613"/>
            <a:ext cx="1055688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64" name="AutoShape 40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810125" y="1889125"/>
            <a:ext cx="1055688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65" name="AutoShape 4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42063" y="185738"/>
            <a:ext cx="1055687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3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257550" y="5278438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AutoShape 34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821238" y="5281613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22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AutoShape 39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51588" y="5281613"/>
            <a:ext cx="1055687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AutoShape 39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920038" y="5278438"/>
            <a:ext cx="10572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endParaRPr lang="en-US" altLang="ko-KR" sz="8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6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6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6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6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6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6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6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6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6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6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6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36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36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6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6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6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36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36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6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6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6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3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3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3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3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36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6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6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6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6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26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36232" grpId="0" animBg="1"/>
      <p:bldP spid="436237" grpId="0" animBg="1"/>
      <p:bldP spid="436238" grpId="0" animBg="1"/>
      <p:bldP spid="436239" grpId="0" animBg="1"/>
      <p:bldP spid="436248" grpId="0" animBg="1"/>
      <p:bldP spid="436249" grpId="0" animBg="1"/>
      <p:bldP spid="436250" grpId="0" animBg="1"/>
      <p:bldP spid="436251" grpId="0" animBg="1"/>
      <p:bldP spid="436253" grpId="0" animBg="1"/>
      <p:bldP spid="436254" grpId="0" animBg="1"/>
      <p:bldP spid="436255" grpId="0" animBg="1"/>
      <p:bldP spid="436256" grpId="0" animBg="1"/>
      <p:bldP spid="436257" grpId="0" animBg="1"/>
      <p:bldP spid="436258" grpId="0" animBg="1"/>
      <p:bldP spid="436259" grpId="0" animBg="1"/>
      <p:bldP spid="436260" grpId="0" animBg="1"/>
      <p:bldP spid="436262" grpId="0" animBg="1"/>
      <p:bldP spid="436263" grpId="0" animBg="1"/>
      <p:bldP spid="436264" grpId="0" animBg="1"/>
      <p:bldP spid="436265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0"/>
          <p:cNvSpPr>
            <a:spLocks noChangeArrowheads="1" noChangeShapeType="1" noTextEdit="1"/>
          </p:cNvSpPr>
          <p:nvPr/>
        </p:nvSpPr>
        <p:spPr bwMode="auto">
          <a:xfrm>
            <a:off x="1985963" y="4919663"/>
            <a:ext cx="77152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099" name="WordArt 21"/>
          <p:cNvSpPr>
            <a:spLocks noChangeArrowheads="1" noChangeShapeType="1" noTextEdit="1"/>
          </p:cNvSpPr>
          <p:nvPr/>
        </p:nvSpPr>
        <p:spPr bwMode="auto">
          <a:xfrm>
            <a:off x="6470650" y="49276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00" name="WordArt 22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01" name="WordArt 23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08581" name="AutoShape 5"/>
          <p:cNvSpPr>
            <a:spLocks noChangeArrowheads="1"/>
          </p:cNvSpPr>
          <p:nvPr/>
        </p:nvSpPr>
        <p:spPr bwMode="auto">
          <a:xfrm>
            <a:off x="447675" y="489585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Oatmeal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foreigners eat for breakfast?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4865688" y="4894263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Ice cream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6" name="AutoShape 10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Rice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87" name="AutoShape 11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Sandwiches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107" name="Group 24"/>
          <p:cNvGrpSpPr>
            <a:grpSpLocks/>
          </p:cNvGrpSpPr>
          <p:nvPr/>
        </p:nvGrpSpPr>
        <p:grpSpPr bwMode="auto">
          <a:xfrm>
            <a:off x="9827903" y="1501775"/>
            <a:ext cx="895350" cy="3181350"/>
            <a:chOff x="5196" y="876"/>
            <a:chExt cx="564" cy="2004"/>
          </a:xfrm>
        </p:grpSpPr>
        <p:sp>
          <p:nvSpPr>
            <p:cNvPr id="408601" name="Rectangle 2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8602" name="AutoShape 2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89" y="1311059"/>
            <a:ext cx="5815396" cy="325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6" y="4405479"/>
            <a:ext cx="941029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63" y="5997359"/>
            <a:ext cx="945784" cy="7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08" y="4724689"/>
            <a:ext cx="468593" cy="9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52" y="5776912"/>
            <a:ext cx="125364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8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58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8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58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8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58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8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587"/>
                  </p:tgtEl>
                </p:cond>
              </p:nextCondLst>
            </p:seq>
          </p:childTnLst>
        </p:cTn>
      </p:par>
    </p:tnLst>
    <p:bldLst>
      <p:bldP spid="408581" grpId="0" animBg="1"/>
      <p:bldP spid="408585" grpId="0" animBg="1"/>
      <p:bldP spid="408586" grpId="0" animBg="1"/>
      <p:bldP spid="4085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9"/>
          <p:cNvSpPr>
            <a:spLocks noChangeArrowheads="1" noChangeShapeType="1" noTextEdit="1"/>
          </p:cNvSpPr>
          <p:nvPr/>
        </p:nvSpPr>
        <p:spPr bwMode="auto">
          <a:xfrm>
            <a:off x="6475413" y="5976938"/>
            <a:ext cx="82867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+3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6470650" y="49276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4" name="WordArt 11"/>
          <p:cNvSpPr>
            <a:spLocks noChangeArrowheads="1" noChangeShapeType="1" noTextEdit="1"/>
          </p:cNvSpPr>
          <p:nvPr/>
        </p:nvSpPr>
        <p:spPr bwMode="auto">
          <a:xfrm>
            <a:off x="2055813" y="49164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5" name="WordArt 12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3698" name="AutoShape 2"/>
          <p:cNvSpPr>
            <a:spLocks noChangeArrowheads="1"/>
          </p:cNvSpPr>
          <p:nvPr/>
        </p:nvSpPr>
        <p:spPr bwMode="auto">
          <a:xfrm>
            <a:off x="455613" y="4900066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Juice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699" name="AutoShape 3"/>
          <p:cNvSpPr>
            <a:spLocks noChangeArrowheads="1"/>
          </p:cNvSpPr>
          <p:nvPr/>
        </p:nvSpPr>
        <p:spPr bwMode="auto">
          <a:xfrm>
            <a:off x="4865688" y="4894263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Coke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700" name="AutoShape 4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Beer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701" name="AutoShape 5"/>
          <p:cNvSpPr>
            <a:spLocks noChangeArrowheads="1"/>
          </p:cNvSpPr>
          <p:nvPr/>
        </p:nvSpPr>
        <p:spPr bwMode="auto">
          <a:xfrm>
            <a:off x="4872038" y="591502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Coffee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130" name="Group 16"/>
          <p:cNvGrpSpPr>
            <a:grpSpLocks/>
          </p:cNvGrpSpPr>
          <p:nvPr/>
        </p:nvGrpSpPr>
        <p:grpSpPr bwMode="auto">
          <a:xfrm>
            <a:off x="9930205" y="1557337"/>
            <a:ext cx="895350" cy="3181350"/>
            <a:chOff x="5196" y="876"/>
            <a:chExt cx="564" cy="2004"/>
          </a:xfrm>
        </p:grpSpPr>
        <p:sp>
          <p:nvSpPr>
            <p:cNvPr id="413713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3714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foreigners drink for breakfast?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510268"/>
            <a:ext cx="26797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3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6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3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69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3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3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701"/>
                  </p:tgtEl>
                </p:cond>
              </p:nextCondLst>
            </p:seq>
          </p:childTnLst>
        </p:cTn>
      </p:par>
    </p:tnLst>
    <p:bldLst>
      <p:bldP spid="413698" grpId="0" animBg="1"/>
      <p:bldP spid="413699" grpId="0" animBg="1"/>
      <p:bldP spid="413700" grpId="0" animBg="1"/>
      <p:bldP spid="4137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033588" y="4919663"/>
            <a:ext cx="81915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6470650" y="49276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32134" name="AutoShape 6"/>
          <p:cNvSpPr>
            <a:spLocks noChangeArrowheads="1"/>
          </p:cNvSpPr>
          <p:nvPr/>
        </p:nvSpPr>
        <p:spPr bwMode="auto">
          <a:xfrm>
            <a:off x="447675" y="4895850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Sandwiches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35" name="AutoShape 7"/>
          <p:cNvSpPr>
            <a:spLocks noChangeArrowheads="1"/>
          </p:cNvSpPr>
          <p:nvPr/>
        </p:nvSpPr>
        <p:spPr bwMode="auto">
          <a:xfrm>
            <a:off x="4865688" y="4894263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Tacos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36" name="AutoShape 8"/>
          <p:cNvSpPr>
            <a:spLocks noChangeArrowheads="1"/>
          </p:cNvSpPr>
          <p:nvPr/>
        </p:nvSpPr>
        <p:spPr bwMode="auto">
          <a:xfrm>
            <a:off x="454025" y="59594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Cereal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37" name="AutoShape 9"/>
          <p:cNvSpPr>
            <a:spLocks noChangeArrowheads="1"/>
          </p:cNvSpPr>
          <p:nvPr/>
        </p:nvSpPr>
        <p:spPr bwMode="auto">
          <a:xfrm>
            <a:off x="4872038" y="59578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Spaghetti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154" name="Group 16"/>
          <p:cNvGrpSpPr>
            <a:grpSpLocks/>
          </p:cNvGrpSpPr>
          <p:nvPr/>
        </p:nvGrpSpPr>
        <p:grpSpPr bwMode="auto">
          <a:xfrm>
            <a:off x="9769475" y="1746250"/>
            <a:ext cx="895350" cy="3181350"/>
            <a:chOff x="5196" y="876"/>
            <a:chExt cx="564" cy="2004"/>
          </a:xfrm>
        </p:grpSpPr>
        <p:sp>
          <p:nvSpPr>
            <p:cNvPr id="432145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2146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foreigners eat for lunch?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21" y="1284040"/>
            <a:ext cx="3112932" cy="32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1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2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1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2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1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2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137"/>
                  </p:tgtEl>
                </p:cond>
              </p:nextCondLst>
            </p:seq>
          </p:childTnLst>
        </p:cTn>
      </p:par>
    </p:tnLst>
    <p:bldLst>
      <p:bldP spid="432134" grpId="0" animBg="1"/>
      <p:bldP spid="432135" grpId="0" animBg="1"/>
      <p:bldP spid="432136" grpId="0" animBg="1"/>
      <p:bldP spid="432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9"/>
          <p:cNvSpPr>
            <a:spLocks noChangeArrowheads="1" noChangeShapeType="1" noTextEdit="1"/>
          </p:cNvSpPr>
          <p:nvPr/>
        </p:nvSpPr>
        <p:spPr bwMode="auto">
          <a:xfrm>
            <a:off x="2055813" y="5986463"/>
            <a:ext cx="847725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1" name="WordArt 10"/>
          <p:cNvSpPr>
            <a:spLocks noChangeArrowheads="1" noChangeShapeType="1" noTextEdit="1"/>
          </p:cNvSpPr>
          <p:nvPr/>
        </p:nvSpPr>
        <p:spPr bwMode="auto">
          <a:xfrm>
            <a:off x="6470650" y="49276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+4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2" name="WordArt 11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3" name="WordArt 12"/>
          <p:cNvSpPr>
            <a:spLocks noChangeArrowheads="1" noChangeShapeType="1" noTextEdit="1"/>
          </p:cNvSpPr>
          <p:nvPr/>
        </p:nvSpPr>
        <p:spPr bwMode="auto">
          <a:xfrm>
            <a:off x="2055813" y="49149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4722" name="AutoShape 2"/>
          <p:cNvSpPr>
            <a:spLocks noChangeArrowheads="1"/>
          </p:cNvSpPr>
          <p:nvPr/>
        </p:nvSpPr>
        <p:spPr bwMode="auto">
          <a:xfrm>
            <a:off x="727075" y="4883942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Chicken and Rice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3" name="AutoShape 3"/>
          <p:cNvSpPr>
            <a:spLocks noChangeArrowheads="1"/>
          </p:cNvSpPr>
          <p:nvPr/>
        </p:nvSpPr>
        <p:spPr bwMode="auto">
          <a:xfrm>
            <a:off x="4870450" y="4889831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Meatloaf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4" name="AutoShape 4"/>
          <p:cNvSpPr>
            <a:spLocks noChangeArrowheads="1"/>
          </p:cNvSpPr>
          <p:nvPr/>
        </p:nvSpPr>
        <p:spPr bwMode="auto">
          <a:xfrm>
            <a:off x="555625" y="5955506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Pancakes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4725" name="AutoShape 5"/>
          <p:cNvSpPr>
            <a:spLocks noChangeArrowheads="1"/>
          </p:cNvSpPr>
          <p:nvPr/>
        </p:nvSpPr>
        <p:spPr bwMode="auto">
          <a:xfrm>
            <a:off x="4930776" y="593250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Vegetables</a:t>
            </a:r>
            <a:endParaRPr lang="en-US" altLang="ko-K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178" name="Group 16"/>
          <p:cNvGrpSpPr>
            <a:grpSpLocks/>
          </p:cNvGrpSpPr>
          <p:nvPr/>
        </p:nvGrpSpPr>
        <p:grpSpPr bwMode="auto">
          <a:xfrm>
            <a:off x="9721850" y="1712913"/>
            <a:ext cx="895350" cy="3181350"/>
            <a:chOff x="5196" y="876"/>
            <a:chExt cx="564" cy="2004"/>
          </a:xfrm>
        </p:grpSpPr>
        <p:sp>
          <p:nvSpPr>
            <p:cNvPr id="414737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738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foreigners eat for dinner?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31" y="1712913"/>
            <a:ext cx="4882712" cy="241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54" y="4792005"/>
            <a:ext cx="1278989" cy="9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4784451"/>
            <a:ext cx="1045419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13" y="5983288"/>
            <a:ext cx="956437" cy="6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5994297"/>
            <a:ext cx="951449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4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4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4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25"/>
                  </p:tgtEl>
                </p:cond>
              </p:nextCondLst>
            </p:seq>
          </p:childTnLst>
        </p:cTn>
      </p:par>
    </p:tnLst>
    <p:bldLst>
      <p:bldP spid="414722" grpId="0" animBg="1"/>
      <p:bldP spid="414723" grpId="0" animBg="1"/>
      <p:bldP spid="414724" grpId="0" animBg="1"/>
      <p:bldP spid="4147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9"/>
          <p:cNvSpPr>
            <a:spLocks noChangeArrowheads="1" noChangeShapeType="1" noTextEdit="1"/>
          </p:cNvSpPr>
          <p:nvPr/>
        </p:nvSpPr>
        <p:spPr bwMode="auto">
          <a:xfrm>
            <a:off x="6475413" y="4919663"/>
            <a:ext cx="8001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5" name="WordArt 10"/>
          <p:cNvSpPr>
            <a:spLocks noChangeArrowheads="1" noChangeShapeType="1" noTextEdit="1"/>
          </p:cNvSpPr>
          <p:nvPr/>
        </p:nvSpPr>
        <p:spPr bwMode="auto">
          <a:xfrm>
            <a:off x="2055813" y="4918075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+5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6" name="WordArt 11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7" name="WordArt 12"/>
          <p:cNvSpPr>
            <a:spLocks noChangeArrowheads="1" noChangeShapeType="1" noTextEdit="1"/>
          </p:cNvSpPr>
          <p:nvPr/>
        </p:nvSpPr>
        <p:spPr bwMode="auto">
          <a:xfrm>
            <a:off x="2036763" y="59817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+2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20866" name="AutoShape 2"/>
          <p:cNvSpPr>
            <a:spLocks noChangeArrowheads="1"/>
          </p:cNvSpPr>
          <p:nvPr/>
        </p:nvSpPr>
        <p:spPr bwMode="auto">
          <a:xfrm>
            <a:off x="511175" y="4908819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Cake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67" name="AutoShape 3"/>
          <p:cNvSpPr>
            <a:spLocks noChangeArrowheads="1"/>
          </p:cNvSpPr>
          <p:nvPr/>
        </p:nvSpPr>
        <p:spPr bwMode="auto">
          <a:xfrm>
            <a:off x="455613" y="5979824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68" name="AutoShape 4"/>
          <p:cNvSpPr>
            <a:spLocks noChangeArrowheads="1"/>
          </p:cNvSpPr>
          <p:nvPr/>
        </p:nvSpPr>
        <p:spPr bwMode="auto">
          <a:xfrm>
            <a:off x="4865688" y="4919663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Ice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Cream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69" name="AutoShape 5"/>
          <p:cNvSpPr>
            <a:spLocks noChangeArrowheads="1"/>
          </p:cNvSpPr>
          <p:nvPr/>
        </p:nvSpPr>
        <p:spPr bwMode="auto">
          <a:xfrm>
            <a:off x="4865688" y="5983288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Tacos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202" name="Group 16"/>
          <p:cNvGrpSpPr>
            <a:grpSpLocks/>
          </p:cNvGrpSpPr>
          <p:nvPr/>
        </p:nvGrpSpPr>
        <p:grpSpPr bwMode="auto">
          <a:xfrm>
            <a:off x="9745663" y="1509713"/>
            <a:ext cx="895350" cy="3181350"/>
            <a:chOff x="5196" y="876"/>
            <a:chExt cx="564" cy="2004"/>
          </a:xfrm>
        </p:grpSpPr>
        <p:sp>
          <p:nvSpPr>
            <p:cNvPr id="420881" name="Rectangl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0882" name="AutoShap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foreigners eat for dessert?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4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9" descr="cookies.jpg (500×41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40" y="1509713"/>
            <a:ext cx="2312988" cy="161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740860"/>
            <a:ext cx="2692235" cy="269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0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86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0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86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0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8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0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869"/>
                  </p:tgtEl>
                </p:cond>
              </p:nextCondLst>
            </p:seq>
          </p:childTnLst>
        </p:cTn>
      </p:par>
    </p:tnLst>
    <p:bldLst>
      <p:bldP spid="420866" grpId="0" animBg="1"/>
      <p:bldP spid="420867" grpId="0" animBg="1"/>
      <p:bldP spid="420868" grpId="0" animBg="1"/>
      <p:bldP spid="4208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055813" y="5986463"/>
            <a:ext cx="8001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6470650" y="49276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465888" y="5983288"/>
            <a:ext cx="647700" cy="700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055813" y="4914900"/>
            <a:ext cx="647700" cy="70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  <a:r>
              <a:rPr lang="en-US" altLang="ko-KR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ko-KR" alt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35206" name="AutoShape 6"/>
          <p:cNvSpPr>
            <a:spLocks noChangeArrowheads="1"/>
          </p:cNvSpPr>
          <p:nvPr/>
        </p:nvSpPr>
        <p:spPr bwMode="auto">
          <a:xfrm>
            <a:off x="511175" y="4896644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Juice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07" name="AutoShape 7"/>
          <p:cNvSpPr>
            <a:spLocks noChangeArrowheads="1"/>
          </p:cNvSpPr>
          <p:nvPr/>
        </p:nvSpPr>
        <p:spPr bwMode="auto">
          <a:xfrm>
            <a:off x="4865688" y="4896644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Kool-Aid 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08" name="AutoShape 8"/>
          <p:cNvSpPr>
            <a:spLocks noChangeArrowheads="1"/>
          </p:cNvSpPr>
          <p:nvPr/>
        </p:nvSpPr>
        <p:spPr bwMode="auto">
          <a:xfrm>
            <a:off x="531813" y="59213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Aloe Vera Juice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09" name="AutoShape 9"/>
          <p:cNvSpPr>
            <a:spLocks noChangeArrowheads="1"/>
          </p:cNvSpPr>
          <p:nvPr/>
        </p:nvSpPr>
        <p:spPr bwMode="auto">
          <a:xfrm>
            <a:off x="4870450" y="5921375"/>
            <a:ext cx="38481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GB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Mango Juice</a:t>
            </a:r>
            <a:endParaRPr lang="en-US" altLang="ko-K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226" name="Group 17"/>
          <p:cNvGrpSpPr>
            <a:grpSpLocks/>
          </p:cNvGrpSpPr>
          <p:nvPr/>
        </p:nvGrpSpPr>
        <p:grpSpPr bwMode="auto">
          <a:xfrm>
            <a:off x="9602788" y="1497013"/>
            <a:ext cx="895350" cy="3181350"/>
            <a:chOff x="5196" y="876"/>
            <a:chExt cx="564" cy="2004"/>
          </a:xfrm>
        </p:grpSpPr>
        <p:sp>
          <p:nvSpPr>
            <p:cNvPr id="435218" name="Rectangle 1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96" y="876"/>
              <a:ext cx="564" cy="2004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5219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6" y="1614"/>
              <a:ext cx="450" cy="486"/>
            </a:xfrm>
            <a:prstGeom prst="rightArrow">
              <a:avLst>
                <a:gd name="adj1" fmla="val 47324"/>
                <a:gd name="adj2" fmla="val 47333"/>
              </a:avLst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7075" y="141288"/>
            <a:ext cx="7667625" cy="120062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foreigners drink?</a:t>
            </a:r>
            <a:endParaRPr lang="en-US" altLang="ko-K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AutoShape 4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3988" y="2554288"/>
            <a:ext cx="714375" cy="771525"/>
          </a:xfrm>
          <a:prstGeom prst="rightArrow">
            <a:avLst>
              <a:gd name="adj1" fmla="val 47324"/>
              <a:gd name="adj2" fmla="val 47333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block b 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7613" y="5568353"/>
            <a:ext cx="609600" cy="6096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83" y="1694656"/>
            <a:ext cx="303040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5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2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5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20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5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20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5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209"/>
                  </p:tgtEl>
                </p:cond>
              </p:nextCondLst>
            </p:seq>
            <p:audio>
              <p:cMediaNode vol="35849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35206" grpId="0" animBg="1"/>
      <p:bldP spid="435207" grpId="0" animBg="1"/>
      <p:bldP spid="435208" grpId="0" animBg="1"/>
      <p:bldP spid="43520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1400</TotalTime>
  <Words>466</Words>
  <Application>Microsoft Office PowerPoint</Application>
  <PresentationFormat>화면 슬라이드 쇼(4:3)</PresentationFormat>
  <Paragraphs>207</Paragraphs>
  <Slides>27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Rules (규칙)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teacher1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영어실</cp:lastModifiedBy>
  <cp:revision>70</cp:revision>
  <dcterms:created xsi:type="dcterms:W3CDTF">2010-11-22T07:12:48Z</dcterms:created>
  <dcterms:modified xsi:type="dcterms:W3CDTF">2016-06-21T06:42:06Z</dcterms:modified>
</cp:coreProperties>
</file>