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700"/>
    <a:srgbClr val="E81693"/>
    <a:srgbClr val="FF6161"/>
    <a:srgbClr val="3333CC"/>
    <a:srgbClr val="FF0066"/>
    <a:srgbClr val="253917"/>
    <a:srgbClr val="660033"/>
    <a:srgbClr val="9A2104"/>
    <a:srgbClr val="008000"/>
    <a:srgbClr val="FFA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023" autoAdjust="0"/>
  </p:normalViewPr>
  <p:slideViewPr>
    <p:cSldViewPr snapToGrid="0">
      <p:cViewPr>
        <p:scale>
          <a:sx n="66" d="100"/>
          <a:sy n="66" d="100"/>
        </p:scale>
        <p:origin x="-1086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A5022-4AB3-4E44-9D07-18D7512C69F9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7B3EC-5592-4301-9A41-A3B453B4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9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Phonics song!~~~ :D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7B3EC-5592-4301-9A41-A3B453B444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5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1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2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5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6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3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8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6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7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A83D5-E480-410C-B6A5-23491DD606F4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2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A83D5-E480-410C-B6A5-23491DD606F4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54D1-5D14-44B6-8830-A6D0331C2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lRVhUd8d-M?list=PLMelLFcJfMPYeQsmE-p14xTLTIV0x9Zg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618" y="1035912"/>
            <a:ext cx="10626612" cy="46474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600000" rev="0"/>
              </a:camera>
              <a:lightRig rig="chilly" dir="t">
                <a:rot lat="0" lon="0" rev="4800000"/>
              </a:lightRig>
            </a:scene3d>
            <a:sp3d extrusionH="88900" contourW="12700" prstMaterial="matte">
              <a:bevelT w="120650" h="69850" prst="divot"/>
              <a:bevelB w="88900" h="38100" prst="angle"/>
              <a:extrusionClr>
                <a:schemeClr val="tx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en-US" sz="9600" b="1" dirty="0"/>
              <a:t>The English </a:t>
            </a:r>
          </a:p>
          <a:p>
            <a:pPr algn="ctr"/>
            <a:r>
              <a:rPr lang="en-US" sz="20000" b="1" dirty="0">
                <a:solidFill>
                  <a:srgbClr val="FF0000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A</a:t>
            </a:r>
            <a:r>
              <a:rPr lang="en-US" sz="20000" b="1" dirty="0">
                <a:solidFill>
                  <a:srgbClr val="00B050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l</a:t>
            </a:r>
            <a:r>
              <a:rPr lang="en-US" sz="20000" b="1" dirty="0">
                <a:solidFill>
                  <a:srgbClr val="E63B0C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p</a:t>
            </a:r>
            <a:r>
              <a:rPr lang="en-US" sz="20000" b="1" dirty="0">
                <a:solidFill>
                  <a:schemeClr val="accent5">
                    <a:lumMod val="75000"/>
                  </a:schemeClr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h</a:t>
            </a:r>
            <a:r>
              <a:rPr lang="en-US" sz="20000" b="1" dirty="0">
                <a:solidFill>
                  <a:srgbClr val="FF0000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a</a:t>
            </a:r>
            <a:r>
              <a:rPr lang="en-US" sz="20000" b="1" dirty="0">
                <a:solidFill>
                  <a:srgbClr val="FFC000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b</a:t>
            </a:r>
            <a:r>
              <a:rPr lang="en-US" sz="20000" b="1" dirty="0">
                <a:solidFill>
                  <a:srgbClr val="7030A0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e</a:t>
            </a:r>
            <a:r>
              <a:rPr lang="en-US" sz="20000" b="1" dirty="0">
                <a:solidFill>
                  <a:srgbClr val="00B050"/>
                </a:solidFill>
                <a:effectLst>
                  <a:glow>
                    <a:schemeClr val="accent1">
                      <a:alpha val="45000"/>
                    </a:schemeClr>
                  </a:glow>
                  <a:innerShdw>
                    <a:schemeClr val="bg1"/>
                  </a:innerShdw>
                  <a:reflection endPos="0" dist="50800" dir="5400000" sy="-100000" algn="bl" rotWithShape="0"/>
                </a:effectLst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101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967" y="504119"/>
            <a:ext cx="51948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rgbClr val="3333CC"/>
                </a:solidFill>
                <a:latin typeface="Bookman Old Style" panose="02050604050505020204" pitchFamily="18" charset="0"/>
                <a:ea typeface="Adobe Fan Heiti Std B" panose="020B0700000000000000" pitchFamily="34" charset="-128"/>
                <a:cs typeface="Iskoola Pota" panose="020B0502040204020203" pitchFamily="34" charset="0"/>
              </a:rPr>
              <a:t>I</a:t>
            </a:r>
            <a:r>
              <a:rPr lang="en-US" sz="33300" b="1" dirty="0">
                <a:solidFill>
                  <a:srgbClr val="3333CC"/>
                </a:solidFill>
                <a:latin typeface="Century Gothic" panose="020B0502020202020204" pitchFamily="34" charset="0"/>
                <a:ea typeface="Adobe Fan Heiti Std B" panose="020B0700000000000000" pitchFamily="34" charset="-128"/>
                <a:cs typeface="Iskoola Pota" panose="020B0502040204020203" pitchFamily="34" charset="0"/>
              </a:rPr>
              <a:t>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095375"/>
            <a:ext cx="59817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smtClean="0"/>
              <a:t>이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02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84814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Jj</a:t>
            </a:r>
            <a:endParaRPr lang="en-US" sz="333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55" y="838200"/>
            <a:ext cx="51339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55372" y="5665319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즈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6549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Kk</a:t>
            </a:r>
            <a:endParaRPr lang="en-US" sz="33300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17" y="1033670"/>
            <a:ext cx="5312823" cy="437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크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734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6676" y="954157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ln w="2222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FF3F"/>
                </a:solidFill>
                <a:latin typeface="Century Gothic" panose="020B0502020202020204" pitchFamily="34" charset="0"/>
              </a:rPr>
              <a:t>Ll</a:t>
            </a:r>
            <a:endParaRPr lang="en-US" sz="33300" b="1" dirty="0">
              <a:ln w="22225">
                <a:solidFill>
                  <a:schemeClr val="accent3">
                    <a:lumMod val="75000"/>
                  </a:schemeClr>
                </a:solidFill>
              </a:ln>
              <a:solidFill>
                <a:srgbClr val="FFFF3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828675"/>
            <a:ext cx="48196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르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663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3204" y="1390082"/>
            <a:ext cx="95945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solidFill>
                  <a:srgbClr val="FFA41D"/>
                </a:solidFill>
                <a:latin typeface="Century Gothic" panose="020B0502020202020204" pitchFamily="34" charset="0"/>
              </a:rPr>
              <a:t>Mm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721" y="1085850"/>
            <a:ext cx="50673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므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395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Nn</a:t>
            </a:r>
            <a:endParaRPr lang="en-US" sz="33300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797353"/>
            <a:ext cx="2819400" cy="321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느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3102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400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Oo</a:t>
            </a:r>
            <a:endParaRPr lang="en-US" sz="333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52" y="814523"/>
            <a:ext cx="5021262" cy="461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smtClean="0"/>
              <a:t>오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67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rgbClr val="FF6161"/>
                </a:solidFill>
                <a:latin typeface="Century Gothic" panose="020B0502020202020204" pitchFamily="34" charset="0"/>
              </a:rPr>
              <a:t>P</a:t>
            </a:r>
            <a:r>
              <a:rPr lang="en-US" sz="30000" b="1" dirty="0">
                <a:solidFill>
                  <a:srgbClr val="FF6161"/>
                </a:solidFill>
                <a:latin typeface="Century Gothic" panose="020B0502020202020204" pitchFamily="34" charset="0"/>
              </a:rPr>
              <a:t>p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735" y="1443037"/>
            <a:ext cx="39243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115091" y="5559754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프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968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Q</a:t>
            </a:r>
            <a:r>
              <a:rPr lang="en-US" sz="30000" b="1" dirty="0" err="1">
                <a:solidFill>
                  <a:schemeClr val="tx2">
                    <a:lumMod val="75000"/>
                  </a:schemeClr>
                </a:solidFill>
                <a:latin typeface="Tekton Pro Ext" panose="020F0605020208020904" pitchFamily="34" charset="0"/>
              </a:rPr>
              <a:t>q</a:t>
            </a:r>
            <a:endParaRPr lang="en-US" sz="30000" b="1" dirty="0">
              <a:solidFill>
                <a:schemeClr val="tx2">
                  <a:lumMod val="75000"/>
                </a:schemeClr>
              </a:solidFill>
              <a:latin typeface="Tekton Pro Ext" panose="020F06050202080209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28" y="1233715"/>
            <a:ext cx="2733552" cy="428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크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86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rgbClr val="990033"/>
                </a:solidFill>
                <a:latin typeface="Century Gothic" panose="020B0502020202020204" pitchFamily="34" charset="0"/>
              </a:rPr>
              <a:t>Rr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70" y="751174"/>
            <a:ext cx="3343729" cy="49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르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79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Aa</a:t>
            </a:r>
            <a:endParaRPr lang="en-US" sz="333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148" y="866990"/>
            <a:ext cx="3631444" cy="437523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/>
              <a:t>[</a:t>
            </a:r>
            <a:r>
              <a:rPr lang="ko-KR" altLang="en-US" sz="7200" dirty="0"/>
              <a:t>아</a:t>
            </a:r>
            <a:r>
              <a:rPr lang="en-US" sz="7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284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Ss</a:t>
            </a:r>
            <a:endParaRPr lang="en-US" sz="333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29" y="1248460"/>
            <a:ext cx="3868511" cy="389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스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502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8252" y="765884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rgbClr val="E81693"/>
                </a:solidFill>
                <a:latin typeface="Century Gothic" panose="020B0502020202020204" pitchFamily="34" charset="0"/>
              </a:rPr>
              <a:t>Tt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18" y="1138069"/>
            <a:ext cx="5434048" cy="447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트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352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19602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F6C700"/>
                </a:solidFill>
                <a:latin typeface="Century Gothic" panose="020B0502020202020204" pitchFamily="34" charset="0"/>
              </a:rPr>
              <a:t>U</a:t>
            </a:r>
            <a:r>
              <a:rPr lang="en-US" sz="33300" b="1" dirty="0" err="1">
                <a:solidFill>
                  <a:srgbClr val="F6C7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</a:t>
            </a:r>
            <a:endParaRPr lang="en-US" sz="33300" b="1" dirty="0">
              <a:solidFill>
                <a:srgbClr val="F6C7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40" y="1293703"/>
            <a:ext cx="47053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smtClean="0"/>
              <a:t>어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659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545" y="1104009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Vv</a:t>
            </a:r>
            <a:endParaRPr lang="en-US" sz="333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81" y="2299172"/>
            <a:ext cx="5157333" cy="282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브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537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5" y="3603171"/>
            <a:ext cx="5381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933" y="70728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Ww</a:t>
            </a:r>
            <a:endParaRPr lang="en-US" sz="333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smtClean="0"/>
              <a:t>우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939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289" y="1006311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Xx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648" y="598901"/>
            <a:ext cx="4128180" cy="56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25987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크스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712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1" y="193633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F6C700"/>
                </a:solidFill>
                <a:latin typeface="Century Gothic" panose="020B0502020202020204" pitchFamily="34" charset="0"/>
              </a:rPr>
              <a:t>Yy</a:t>
            </a:r>
            <a:endParaRPr lang="en-US" sz="33300" b="1" dirty="0">
              <a:solidFill>
                <a:srgbClr val="F6C7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58840"/>
            <a:ext cx="51149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87777" y="5545240"/>
            <a:ext cx="103332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6600" dirty="0"/>
              <a:t>[</a:t>
            </a:r>
            <a:r>
              <a:rPr lang="ko-KR" altLang="en-US" sz="6600" dirty="0"/>
              <a:t>이</a:t>
            </a:r>
            <a:r>
              <a:rPr lang="en-US" sz="6600" dirty="0"/>
              <a:t>,</a:t>
            </a:r>
            <a:r>
              <a:rPr lang="ko-KR" altLang="en-US" sz="6600" dirty="0"/>
              <a:t>여</a:t>
            </a:r>
            <a:r>
              <a:rPr lang="en-US" sz="6600" dirty="0"/>
              <a:t>] </a:t>
            </a:r>
            <a:r>
              <a:rPr lang="ko-KR" altLang="en-US" sz="6600" dirty="0"/>
              <a:t>뒤에 오는 것에 따라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623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253917"/>
                </a:solidFill>
                <a:latin typeface="Century Gothic" panose="020B0502020202020204" pitchFamily="34" charset="0"/>
              </a:rPr>
              <a:t>Zz</a:t>
            </a:r>
            <a:endParaRPr lang="en-US" sz="33300" b="1" dirty="0">
              <a:solidFill>
                <a:srgbClr val="25391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59" y="1388472"/>
            <a:ext cx="6307137" cy="399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즈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33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105" y="490331"/>
            <a:ext cx="11323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linkClick r:id="rId3"/>
              </a:rPr>
              <a:t>https://</a:t>
            </a:r>
            <a:r>
              <a:rPr lang="en-US" sz="4400" dirty="0" smtClean="0">
                <a:hlinkClick r:id="rId3"/>
              </a:rPr>
              <a:t>youtu.be/GlRVhUd8d-M?list=PLMelLFcJfMPYeQsmE-p14xTLTIV0x9ZgW</a:t>
            </a: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28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latin typeface="Century Gothic" panose="020B0502020202020204" pitchFamily="34" charset="0"/>
              </a:rPr>
              <a:t>Bb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82" y="1167390"/>
            <a:ext cx="4851686" cy="49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/>
              <a:t>브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656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Cc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72" y="1239892"/>
            <a:ext cx="4138386" cy="406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크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026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Dd</a:t>
            </a:r>
            <a:endParaRPr lang="en-US" sz="333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7" y="0"/>
            <a:ext cx="4265158" cy="54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드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2780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3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Ee</a:t>
            </a:r>
            <a:endParaRPr lang="en-US" sz="333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06" y="891041"/>
            <a:ext cx="5976494" cy="477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smtClean="0"/>
              <a:t>에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630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920" y="1219201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Ff</a:t>
            </a:r>
            <a:endParaRPr lang="en-US" sz="333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5" y="1219201"/>
            <a:ext cx="43053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프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58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8" y="1099931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Gg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76" y="1531136"/>
            <a:ext cx="4634366" cy="45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884348" y="5540883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smtClean="0"/>
              <a:t>그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19165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372" y="1033670"/>
            <a:ext cx="959457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 err="1">
                <a:solidFill>
                  <a:srgbClr val="FFBE3B"/>
                </a:solidFill>
                <a:latin typeface="Century Gothic" panose="020B0502020202020204" pitchFamily="34" charset="0"/>
              </a:rPr>
              <a:t>Hh</a:t>
            </a:r>
            <a:endParaRPr lang="en-US" sz="33300" b="1" dirty="0">
              <a:solidFill>
                <a:srgbClr val="FFBE3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686606"/>
            <a:ext cx="5434307" cy="36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147091" y="5523077"/>
            <a:ext cx="1675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7200" dirty="0" smtClean="0"/>
              <a:t>[</a:t>
            </a:r>
            <a:r>
              <a:rPr lang="ko-KR" altLang="en-US" sz="7200" dirty="0" err="1" smtClean="0"/>
              <a:t>흐</a:t>
            </a:r>
            <a:r>
              <a:rPr lang="en-US" sz="7200" dirty="0" smtClean="0"/>
              <a:t>]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5058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122</Words>
  <Application>Microsoft Office PowerPoint</Application>
  <PresentationFormat>사용자 지정</PresentationFormat>
  <Paragraphs>57</Paragraphs>
  <Slides>28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</dc:creator>
  <cp:lastModifiedBy>영어실</cp:lastModifiedBy>
  <cp:revision>12</cp:revision>
  <dcterms:created xsi:type="dcterms:W3CDTF">2016-03-04T04:37:36Z</dcterms:created>
  <dcterms:modified xsi:type="dcterms:W3CDTF">2016-05-23T07:34:12Z</dcterms:modified>
</cp:coreProperties>
</file>