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1A3D4-5F48-4EF6-A620-F1FB02F1F9A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59AD78-7361-4D2D-9067-DBD5408CDB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D개성체" panose="02020603020101020101" pitchFamily="18" charset="-127"/>
                <a:ea typeface="MD개성체" panose="02020603020101020101" pitchFamily="18" charset="-127"/>
              </a:rPr>
              <a:t>“</a:t>
            </a:r>
            <a:r>
              <a:rPr lang="ko-KR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D개성체" panose="02020603020101020101" pitchFamily="18" charset="-127"/>
                <a:ea typeface="MD개성체" panose="02020603020101020101" pitchFamily="18" charset="-127"/>
              </a:rPr>
              <a:t>꼬리 만들기</a:t>
            </a:r>
            <a:r>
              <a:rPr lang="en-US" altLang="ko-KR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D개성체" panose="02020603020101020101" pitchFamily="18" charset="-127"/>
                <a:ea typeface="MD개성체" panose="02020603020101020101" pitchFamily="18" charset="-127"/>
              </a:rPr>
              <a:t>”</a:t>
            </a:r>
            <a:r>
              <a:rPr lang="ko-KR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D개성체" panose="02020603020101020101" pitchFamily="18" charset="-127"/>
                <a:ea typeface="MD개성체" panose="02020603020101020101" pitchFamily="18" charset="-127"/>
              </a:rPr>
              <a:t>놀이</a:t>
            </a:r>
            <a:endParaRPr lang="ko-KR" alt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72060" y="1988840"/>
            <a:ext cx="65998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D개성체" panose="02020603020101020101" pitchFamily="18" charset="-127"/>
                <a:ea typeface="MD개성체" panose="02020603020101020101" pitchFamily="18" charset="-127"/>
              </a:rPr>
              <a:t>Make a Tail Game</a:t>
            </a:r>
            <a:endParaRPr lang="en-US" altLang="ko-KR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51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29600" cy="368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653135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1) Choose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 of the 3 sentence cards. Take it and walk around the classroom. Don’t show it to your friends.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18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29600" cy="407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465313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2) When I say “stop,” ask your friend (S2) “What do you want to be?”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26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209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491" y="494116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3) Your friend (S2) will answer “I want to be a/an ____________.”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17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92047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4491" y="4797152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4) If you have the same card, do rock-paper-scissors. </a:t>
            </a:r>
          </a:p>
          <a:p>
            <a:r>
              <a:rPr lang="en-US" altLang="ko-KR" sz="2400" dirty="0" smtClean="0"/>
              <a:t>5) If you have different cards, read your sentences, then keep walking around the classroom.</a:t>
            </a:r>
          </a:p>
          <a:p>
            <a:r>
              <a:rPr lang="en-US" altLang="ko-KR" sz="2400" dirty="0" smtClean="0"/>
              <a:t>6) When everyone is part of the tail, the game ends. The student with the longest tail wins!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7569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125</Words>
  <Application>Microsoft Office PowerPoint</Application>
  <PresentationFormat>화면 슬라이드 쇼(4:3)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원본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Tail Game</dc:title>
  <dc:creator>영어실</dc:creator>
  <cp:lastModifiedBy>영어실</cp:lastModifiedBy>
  <cp:revision>3</cp:revision>
  <dcterms:created xsi:type="dcterms:W3CDTF">2015-03-12T01:29:33Z</dcterms:created>
  <dcterms:modified xsi:type="dcterms:W3CDTF">2015-03-12T23:43:54Z</dcterms:modified>
</cp:coreProperties>
</file>