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1A1A3D4-5F48-4EF6-A620-F1FB02F1F9A0}" type="datetimeFigureOut">
              <a:rPr lang="ko-KR" altLang="en-US" smtClean="0"/>
              <a:t>2015-03-13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A659AD78-7361-4D2D-9067-DBD5408CDBE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1" name="직사각형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직사각형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직사각형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직사각형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1A3D4-5F48-4EF6-A620-F1FB02F1F9A0}" type="datetimeFigureOut">
              <a:rPr lang="ko-KR" altLang="en-US" smtClean="0"/>
              <a:t>2015-03-13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9AD78-7361-4D2D-9067-DBD5408CDBE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1A3D4-5F48-4EF6-A620-F1FB02F1F9A0}" type="datetimeFigureOut">
              <a:rPr lang="ko-KR" altLang="en-US" smtClean="0"/>
              <a:t>2015-03-13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9AD78-7361-4D2D-9067-DBD5408CDBE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직선 연결선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이등변 삼각형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1A3D4-5F48-4EF6-A620-F1FB02F1F9A0}" type="datetimeFigureOut">
              <a:rPr lang="ko-KR" altLang="en-US" smtClean="0"/>
              <a:t>2015-03-13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9AD78-7361-4D2D-9067-DBD5408CDBE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1A1A3D4-5F48-4EF6-A620-F1FB02F1F9A0}" type="datetimeFigureOut">
              <a:rPr lang="ko-KR" altLang="en-US" smtClean="0"/>
              <a:t>2015-03-13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A659AD78-7361-4D2D-9067-DBD5408CDBE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1A3D4-5F48-4EF6-A620-F1FB02F1F9A0}" type="datetimeFigureOut">
              <a:rPr lang="ko-KR" altLang="en-US" smtClean="0"/>
              <a:t>2015-03-13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9AD78-7361-4D2D-9067-DBD5408CDBE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1A3D4-5F48-4EF6-A620-F1FB02F1F9A0}" type="datetimeFigureOut">
              <a:rPr lang="ko-KR" altLang="en-US" smtClean="0"/>
              <a:t>2015-03-13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9AD78-7361-4D2D-9067-DBD5408CDBE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1A3D4-5F48-4EF6-A620-F1FB02F1F9A0}" type="datetimeFigureOut">
              <a:rPr lang="ko-KR" altLang="en-US" smtClean="0"/>
              <a:t>2015-03-13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9AD78-7361-4D2D-9067-DBD5408CDBE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이등변 삼각형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1A3D4-5F48-4EF6-A620-F1FB02F1F9A0}" type="datetimeFigureOut">
              <a:rPr lang="ko-KR" altLang="en-US" smtClean="0"/>
              <a:t>2015-03-13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9AD78-7361-4D2D-9067-DBD5408CDBE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5" name="직선 연결선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이등변 삼각형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1A3D4-5F48-4EF6-A620-F1FB02F1F9A0}" type="datetimeFigureOut">
              <a:rPr lang="ko-KR" altLang="en-US" smtClean="0"/>
              <a:t>2015-03-13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9AD78-7361-4D2D-9067-DBD5408CDBE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직선 연결선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직선 연결선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이등변 삼각형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내용 개체 틀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1A3D4-5F48-4EF6-A620-F1FB02F1F9A0}" type="datetimeFigureOut">
              <a:rPr lang="ko-KR" altLang="en-US" smtClean="0"/>
              <a:t>2015-03-13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9AD78-7361-4D2D-9067-DBD5408CDBE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직선 연결선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이등변 삼각형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1A1A3D4-5F48-4EF6-A620-F1FB02F1F9A0}" type="datetimeFigureOut">
              <a:rPr lang="ko-KR" altLang="en-US" smtClean="0"/>
              <a:t>2015-03-13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659AD78-7361-4D2D-9067-DBD5408CDBE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8" name="직선 연결선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직선 연결선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이등변 삼각형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1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1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1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1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1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1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1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35696" y="3789040"/>
            <a:ext cx="6400800" cy="1752600"/>
          </a:xfrm>
        </p:spPr>
        <p:txBody>
          <a:bodyPr>
            <a:normAutofit/>
          </a:bodyPr>
          <a:lstStyle/>
          <a:p>
            <a:r>
              <a:rPr lang="en-US" altLang="ko-KR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D개성체" panose="02020603020101020101" pitchFamily="18" charset="-127"/>
                <a:ea typeface="MD개성체" panose="02020603020101020101" pitchFamily="18" charset="-127"/>
              </a:rPr>
              <a:t>“</a:t>
            </a:r>
            <a:r>
              <a:rPr lang="ko-KR" alt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D개성체" panose="02020603020101020101" pitchFamily="18" charset="-127"/>
                <a:ea typeface="MD개성체" panose="02020603020101020101" pitchFamily="18" charset="-127"/>
              </a:rPr>
              <a:t>꼬리 만들기</a:t>
            </a:r>
            <a:r>
              <a:rPr lang="en-US" altLang="ko-KR" sz="36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D개성체" panose="02020603020101020101" pitchFamily="18" charset="-127"/>
                <a:ea typeface="MD개성체" panose="02020603020101020101" pitchFamily="18" charset="-127"/>
              </a:rPr>
              <a:t>”</a:t>
            </a:r>
            <a:r>
              <a:rPr lang="ko-KR" altLang="en-US" sz="36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D개성체" panose="02020603020101020101" pitchFamily="18" charset="-127"/>
                <a:ea typeface="MD개성체" panose="02020603020101020101" pitchFamily="18" charset="-127"/>
              </a:rPr>
              <a:t> </a:t>
            </a:r>
            <a:r>
              <a:rPr lang="ko-KR" alt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D개성체" panose="02020603020101020101" pitchFamily="18" charset="-127"/>
                <a:ea typeface="MD개성체" panose="02020603020101020101" pitchFamily="18" charset="-127"/>
              </a:rPr>
              <a:t>놀이</a:t>
            </a:r>
            <a:endParaRPr lang="ko-KR" alt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272060" y="1988840"/>
            <a:ext cx="659988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altLang="ko-KR" sz="6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D개성체" panose="02020603020101020101" pitchFamily="18" charset="-127"/>
                <a:ea typeface="MD개성체" panose="02020603020101020101" pitchFamily="18" charset="-127"/>
              </a:rPr>
              <a:t>Make a Tail Game</a:t>
            </a:r>
            <a:endParaRPr lang="en-US" altLang="ko-KR" sz="6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MD개성체" panose="02020603020101020101" pitchFamily="18" charset="-127"/>
              <a:ea typeface="MD개성체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9511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229600" cy="3684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5536" y="4653135"/>
            <a:ext cx="84969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1) Choose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1 of the 3 sentence cards. Take it and walk around the classroom. Don’t show it to your friends.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08187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229600" cy="407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5536" y="4653135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2) When I say “stop,” ask your friend (S2) “What do you want to be?”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95262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640"/>
            <a:ext cx="822095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74491" y="4941168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3) Your friend (S2) will answer “I want to be a/an ____________.”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32174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88640"/>
            <a:ext cx="692047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74491" y="4797152"/>
            <a:ext cx="84969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/>
              <a:t>4) If you have the same card, do rock-paper-scissors. </a:t>
            </a:r>
          </a:p>
          <a:p>
            <a:r>
              <a:rPr lang="en-US" altLang="ko-KR" sz="2400" dirty="0" smtClean="0"/>
              <a:t>5) If you have different cards, read your sentences, then keep walking around the classroom.</a:t>
            </a:r>
          </a:p>
          <a:p>
            <a:r>
              <a:rPr lang="en-US" altLang="ko-KR" sz="2400" dirty="0" smtClean="0"/>
              <a:t>6) When everyone is part of the tail, the game ends. The student with the longest tail wins!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475691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원본">
  <a:themeElements>
    <a:clrScheme name="원본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원본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원본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</TotalTime>
  <Words>125</Words>
  <Application>Microsoft Office PowerPoint</Application>
  <PresentationFormat>화면 슬라이드 쇼(4:3)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원본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Make a Tail Game</dc:title>
  <dc:creator>영어실</dc:creator>
  <cp:lastModifiedBy>영어실</cp:lastModifiedBy>
  <cp:revision>3</cp:revision>
  <dcterms:created xsi:type="dcterms:W3CDTF">2015-03-12T01:29:33Z</dcterms:created>
  <dcterms:modified xsi:type="dcterms:W3CDTF">2015-03-12T23:43:54Z</dcterms:modified>
</cp:coreProperties>
</file>