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58" r:id="rId3"/>
    <p:sldId id="263" r:id="rId4"/>
    <p:sldId id="260" r:id="rId5"/>
    <p:sldId id="262" r:id="rId6"/>
    <p:sldId id="264" r:id="rId7"/>
    <p:sldId id="259" r:id="rId8"/>
    <p:sldId id="261" r:id="rId9"/>
    <p:sldId id="266" r:id="rId10"/>
    <p:sldId id="278" r:id="rId11"/>
    <p:sldId id="267" r:id="rId12"/>
    <p:sldId id="268" r:id="rId13"/>
    <p:sldId id="281" r:id="rId14"/>
    <p:sldId id="280" r:id="rId15"/>
    <p:sldId id="282" r:id="rId16"/>
    <p:sldId id="271" r:id="rId17"/>
    <p:sldId id="270" r:id="rId18"/>
    <p:sldId id="27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2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77BE5-3D36-4910-B97A-7D81227A4DED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A97E-B438-433D-93C5-788A59A02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0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EA97E-B438-433D-93C5-788A59A024D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EEDAAA-0DBA-43E9-9878-88CF0B39BC08}" type="datetimeFigureOut">
              <a:rPr lang="ko-KR" altLang="en-US" smtClean="0"/>
              <a:pPr/>
              <a:t>2016-06-14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F18A14F-4778-4BFE-89A9-1838BA9E68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“Go Fish!”</a:t>
            </a:r>
            <a:br>
              <a:rPr lang="en-US" altLang="ko-KR" dirty="0" smtClean="0"/>
            </a:br>
            <a:r>
              <a:rPr lang="ko-KR" altLang="en-US" dirty="0" smtClean="0"/>
              <a:t>고 </a:t>
            </a:r>
            <a:r>
              <a:rPr lang="ko-KR" altLang="en-US" dirty="0" err="1" smtClean="0"/>
              <a:t>피쉬</a:t>
            </a:r>
            <a:r>
              <a:rPr lang="en-US" altLang="ko-KR" dirty="0" smtClean="0"/>
              <a:t>!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Card game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Now…let’s start the game!</a:t>
            </a:r>
          </a:p>
          <a:p>
            <a:pPr marL="0" indent="0" algn="ctr">
              <a:buNone/>
            </a:pPr>
            <a:r>
              <a:rPr lang="ko-KR" altLang="en-US" sz="4800" dirty="0" smtClean="0"/>
              <a:t>지금부터 게임을 시작합니다</a:t>
            </a:r>
            <a:r>
              <a:rPr lang="en-US" altLang="ko-KR" sz="4800" dirty="0" smtClean="0"/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89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part - man looking at &#10;playing cards &#10;in hand. fotosearch &#10;- search clipart, &#10;illustration posters, &#10;drawings and vector &#10;eps graphics images"/>
          <p:cNvPicPr>
            <a:picLocks noChangeAspect="1" noChangeArrowheads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 bwMode="auto">
          <a:xfrm>
            <a:off x="56612" y="4090640"/>
            <a:ext cx="3096344" cy="2241332"/>
          </a:xfrm>
          <a:prstGeom prst="rect">
            <a:avLst/>
          </a:prstGeom>
          <a:noFill/>
        </p:spPr>
      </p:pic>
      <p:sp>
        <p:nvSpPr>
          <p:cNvPr id="7" name="구름 모양 설명선 6"/>
          <p:cNvSpPr/>
          <p:nvPr/>
        </p:nvSpPr>
        <p:spPr>
          <a:xfrm>
            <a:off x="2551000" y="2208518"/>
            <a:ext cx="6592999" cy="3002787"/>
          </a:xfrm>
          <a:prstGeom prst="cloudCallout">
            <a:avLst>
              <a:gd name="adj1" fmla="val -67879"/>
              <a:gd name="adj2" fmla="val 175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1 person can ask 1 player if they have a matching card.</a:t>
            </a:r>
            <a:br>
              <a:rPr lang="en-US" altLang="ko-KR" dirty="0" smtClean="0"/>
            </a:br>
            <a:r>
              <a:rPr lang="ko-KR" altLang="en-US" dirty="0" smtClean="0"/>
              <a:t>첫 번째 사람이 다른 사람 중 한 명에게 </a:t>
            </a:r>
            <a:r>
              <a:rPr lang="ko-KR" altLang="en-US" dirty="0" err="1" smtClean="0"/>
              <a:t>짝카드가</a:t>
            </a:r>
            <a:r>
              <a:rPr lang="ko-KR" altLang="en-US" dirty="0" smtClean="0"/>
              <a:t> 있는지 묻습니다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자신이 가지고 있는 카드 중에서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en-US" altLang="ko-KR" dirty="0" err="1" smtClean="0"/>
              <a:t>Nayoung</a:t>
            </a:r>
            <a:r>
              <a:rPr lang="en-US" altLang="ko-KR" dirty="0" smtClean="0"/>
              <a:t>, do you have </a:t>
            </a:r>
            <a:r>
              <a:rPr lang="en-US" altLang="ko-KR" dirty="0" smtClean="0">
                <a:solidFill>
                  <a:srgbClr val="FF0000"/>
                </a:solidFill>
              </a:rPr>
              <a:t>coca cola</a:t>
            </a:r>
            <a:r>
              <a:rPr lang="en-US" altLang="ko-KR" dirty="0" smtClean="0"/>
              <a:t>?”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나영아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코카콜라 카드 있니</a:t>
            </a:r>
            <a:r>
              <a:rPr lang="en-US" altLang="ko-KR" dirty="0" smtClean="0"/>
              <a:t>?)</a:t>
            </a:r>
            <a:endParaRPr lang="ko-KR" altLang="en-US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3834863" y="5238492"/>
            <a:ext cx="4608512" cy="1368152"/>
          </a:xfrm>
          <a:prstGeom prst="wedgeRoundRectCallout">
            <a:avLst>
              <a:gd name="adj1" fmla="val -65095"/>
              <a:gd name="adj2" fmla="val -530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139952" y="5383959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Na-Young, do you have </a:t>
            </a:r>
            <a:r>
              <a:rPr lang="en-US" altLang="ko-KR" sz="3200" dirty="0" smtClean="0">
                <a:solidFill>
                  <a:srgbClr val="FF0000"/>
                </a:solidFill>
              </a:rPr>
              <a:t>coco cola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62373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Min-ho</a:t>
            </a:r>
            <a:endParaRPr lang="ko-KR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67" y="2830039"/>
            <a:ext cx="1161203" cy="14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92" y="2819068"/>
            <a:ext cx="1224136" cy="16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70" y="2767008"/>
            <a:ext cx="1351489" cy="17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액자 18"/>
          <p:cNvSpPr/>
          <p:nvPr/>
        </p:nvSpPr>
        <p:spPr>
          <a:xfrm>
            <a:off x="5002869" y="2708920"/>
            <a:ext cx="1351489" cy="1944216"/>
          </a:xfrm>
          <a:prstGeom prst="frame">
            <a:avLst>
              <a:gd name="adj1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mps.fotosearch.com/comp/ARP/ARP116/cards_~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568" y="3867150"/>
            <a:ext cx="2808312" cy="2990850"/>
          </a:xfrm>
          <a:prstGeom prst="rect">
            <a:avLst/>
          </a:prstGeom>
          <a:noFill/>
        </p:spPr>
      </p:pic>
      <p:sp>
        <p:nvSpPr>
          <p:cNvPr id="16" name="구름 모양 설명선 15"/>
          <p:cNvSpPr/>
          <p:nvPr/>
        </p:nvSpPr>
        <p:spPr>
          <a:xfrm>
            <a:off x="4211960" y="1628800"/>
            <a:ext cx="4932040" cy="2880320"/>
          </a:xfrm>
          <a:prstGeom prst="cloudCallout">
            <a:avLst>
              <a:gd name="adj1" fmla="val -62076"/>
              <a:gd name="adj2" fmla="val 445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635896" y="4869160"/>
            <a:ext cx="4608512" cy="1368152"/>
          </a:xfrm>
          <a:prstGeom prst="wedgeRoundRectCallout">
            <a:avLst>
              <a:gd name="adj1" fmla="val -51053"/>
              <a:gd name="adj2" fmla="val -63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55776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Na-Young</a:t>
            </a:r>
            <a:endParaRPr lang="ko-KR" altLang="en-US" b="1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If </a:t>
            </a:r>
            <a:r>
              <a:rPr lang="en-US" altLang="ko-KR" dirty="0" err="1" smtClean="0"/>
              <a:t>Nayoung</a:t>
            </a:r>
            <a:r>
              <a:rPr lang="en-US" altLang="ko-KR" dirty="0" smtClean="0"/>
              <a:t> has the matching card, she should give it to him.</a:t>
            </a:r>
            <a:br>
              <a:rPr lang="en-US" altLang="ko-KR" dirty="0" smtClean="0"/>
            </a:br>
            <a:r>
              <a:rPr lang="ko-KR" altLang="en-US" dirty="0" smtClean="0"/>
              <a:t>나영이가 그 카드를 가지고 있다면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나영이는 물어본 사람에게 카드를 주어야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179512" y="2060848"/>
            <a:ext cx="3994044" cy="1368152"/>
          </a:xfrm>
          <a:prstGeom prst="wedgeRoundRectCallout">
            <a:avLst>
              <a:gd name="adj1" fmla="val -31266"/>
              <a:gd name="adj2" fmla="val 1035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51520" y="22048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Na-Young, do you have </a:t>
            </a:r>
            <a:r>
              <a:rPr lang="en-US" altLang="ko-KR" sz="3200" dirty="0" smtClean="0">
                <a:solidFill>
                  <a:srgbClr val="FF0000"/>
                </a:solidFill>
              </a:rPr>
              <a:t>coca cola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51571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00B0F0"/>
                </a:solidFill>
              </a:rPr>
              <a:t>Yes, I do.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Min-ho</a:t>
            </a:r>
            <a:endParaRPr lang="ko-KR" altLang="en-US" b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99" y="2337977"/>
            <a:ext cx="1066537" cy="14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56" y="2060848"/>
            <a:ext cx="887458" cy="116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426407"/>
            <a:ext cx="923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액자 22"/>
          <p:cNvSpPr/>
          <p:nvPr/>
        </p:nvSpPr>
        <p:spPr>
          <a:xfrm>
            <a:off x="4960499" y="2204864"/>
            <a:ext cx="1066538" cy="1662286"/>
          </a:xfrm>
          <a:prstGeom prst="frame">
            <a:avLst>
              <a:gd name="adj1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30" y="3250406"/>
            <a:ext cx="8763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29" y="1963391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mps.fotosearch.com/comp/ARP/ARP116/cards_~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6616" y="3340249"/>
            <a:ext cx="2808312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18824" y="326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Na-Young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8584" y="54943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Min-ho</a:t>
            </a:r>
            <a:endParaRPr lang="ko-KR" alt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980000">
            <a:off x="1034857" y="3480934"/>
            <a:ext cx="1240616" cy="16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980000">
            <a:off x="6710276" y="3480934"/>
            <a:ext cx="1240616" cy="16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도넛 8"/>
          <p:cNvSpPr/>
          <p:nvPr/>
        </p:nvSpPr>
        <p:spPr>
          <a:xfrm>
            <a:off x="899592" y="2204864"/>
            <a:ext cx="1711679" cy="1786647"/>
          </a:xfrm>
          <a:prstGeom prst="donut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11944 -0.16297 C -0.14392 -0.19862 -0.18611 -0.22825 -0.23212 -0.24584 C -0.28524 -0.26551 -0.33003 -0.26713 -0.36493 -0.25371 L -0.52899 -0.19584 " pathEditMode="relative" rAng="1173369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mps.fotosearch.com/comp/ARP/ARP116/cards_~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568" y="3867150"/>
            <a:ext cx="2808312" cy="2990850"/>
          </a:xfrm>
          <a:prstGeom prst="rect">
            <a:avLst/>
          </a:prstGeom>
          <a:noFill/>
        </p:spPr>
      </p:pic>
      <p:sp>
        <p:nvSpPr>
          <p:cNvPr id="16" name="구름 모양 설명선 15"/>
          <p:cNvSpPr/>
          <p:nvPr/>
        </p:nvSpPr>
        <p:spPr>
          <a:xfrm>
            <a:off x="4211960" y="1628800"/>
            <a:ext cx="4932040" cy="2880320"/>
          </a:xfrm>
          <a:prstGeom prst="cloudCallout">
            <a:avLst>
              <a:gd name="adj1" fmla="val -62076"/>
              <a:gd name="adj2" fmla="val 445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635896" y="4869160"/>
            <a:ext cx="4608512" cy="1368152"/>
          </a:xfrm>
          <a:prstGeom prst="wedgeRoundRectCallout">
            <a:avLst>
              <a:gd name="adj1" fmla="val -51053"/>
              <a:gd name="adj2" fmla="val -63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55776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Na-Young</a:t>
            </a:r>
            <a:endParaRPr lang="ko-KR" altLang="en-US" b="1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79512" y="496496"/>
            <a:ext cx="8712968" cy="114300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If </a:t>
            </a:r>
            <a:r>
              <a:rPr lang="en-US" altLang="ko-KR" sz="2400" dirty="0" err="1"/>
              <a:t>Nayoung</a:t>
            </a:r>
            <a:r>
              <a:rPr lang="en-US" altLang="ko-KR" sz="2400" dirty="0"/>
              <a:t> doesn’t have the matching card, she should say “</a:t>
            </a:r>
            <a:r>
              <a:rPr lang="en-US" altLang="ko-KR" sz="2400" dirty="0">
                <a:solidFill>
                  <a:srgbClr val="00B0F0"/>
                </a:solidFill>
              </a:rPr>
              <a:t>Go </a:t>
            </a:r>
            <a:r>
              <a:rPr lang="en-US" altLang="ko-KR" sz="2400" dirty="0" smtClean="0">
                <a:solidFill>
                  <a:srgbClr val="00B0F0"/>
                </a:solidFill>
              </a:rPr>
              <a:t>Fish</a:t>
            </a:r>
            <a:r>
              <a:rPr lang="en-US" altLang="ko-KR" sz="2400" dirty="0" smtClean="0"/>
              <a:t>” and take 1 card from the deck.</a:t>
            </a:r>
            <a:br>
              <a:rPr lang="en-US" altLang="ko-KR" sz="2400" dirty="0" smtClean="0"/>
            </a:br>
            <a:r>
              <a:rPr lang="ko-KR" altLang="en-US" sz="2400" dirty="0" smtClean="0"/>
              <a:t>나영이에게 그 카드가 없다면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고 </a:t>
            </a:r>
            <a:r>
              <a:rPr lang="ko-KR" altLang="en-US" sz="2400" dirty="0" err="1" smtClean="0"/>
              <a:t>피쉬</a:t>
            </a:r>
            <a:r>
              <a:rPr lang="en-US" altLang="ko-KR" sz="2400" dirty="0" smtClean="0"/>
              <a:t>”</a:t>
            </a:r>
            <a:r>
              <a:rPr lang="ko-KR" altLang="en-US" sz="2400" dirty="0" smtClean="0"/>
              <a:t>를 외치고 카드 한 장을 가져옵니다</a:t>
            </a:r>
            <a:r>
              <a:rPr lang="en-US" altLang="ko-KR" sz="2400" dirty="0" smtClean="0"/>
              <a:t>.</a:t>
            </a:r>
            <a:br>
              <a:rPr lang="en-US" altLang="ko-KR" sz="2400" dirty="0" smtClean="0"/>
            </a:br>
            <a:r>
              <a:rPr lang="en-US" altLang="ko-KR" sz="2400" dirty="0" smtClean="0"/>
              <a:t>(</a:t>
            </a:r>
            <a:r>
              <a:rPr lang="ko-KR" altLang="en-US" sz="2400" dirty="0" smtClean="0"/>
              <a:t>책상 위 공통카드에서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179512" y="2060848"/>
            <a:ext cx="3994044" cy="1368152"/>
          </a:xfrm>
          <a:prstGeom prst="wedgeRoundRectCallout">
            <a:avLst>
              <a:gd name="adj1" fmla="val -31266"/>
              <a:gd name="adj2" fmla="val 1035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51520" y="22048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Na-Young, do you have </a:t>
            </a:r>
            <a:r>
              <a:rPr lang="en-US" altLang="ko-KR" sz="3200" dirty="0" smtClean="0">
                <a:solidFill>
                  <a:srgbClr val="FF0000"/>
                </a:solidFill>
              </a:rPr>
              <a:t>coca cola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51571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00B0F0"/>
                </a:solidFill>
              </a:rPr>
              <a:t>Go fish.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Min-ho</a:t>
            </a:r>
            <a:endParaRPr lang="ko-KR" altLang="en-US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86" y="2069175"/>
            <a:ext cx="887458" cy="116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1904"/>
            <a:ext cx="923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15" y="3231104"/>
            <a:ext cx="8763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81" y="2468885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21103"/>
            <a:ext cx="981645" cy="12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mps.fotosearch.com/comp/ARP/ARP116/cards_~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6616" y="3340249"/>
            <a:ext cx="2808312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18824" y="326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Na-Young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8584" y="54943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Min-ho</a:t>
            </a:r>
            <a:endParaRPr lang="ko-KR" altLang="en-US" b="1" dirty="0"/>
          </a:p>
        </p:txBody>
      </p:sp>
      <p:pic>
        <p:nvPicPr>
          <p:cNvPr id="7" name="Picture 2" descr="http://www.futilitycloset.com/wp-content/uploads/2007/12/2007-12-02-the-kruskal-c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08" y="973177"/>
            <a:ext cx="2560980" cy="18797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980000">
            <a:off x="1520327" y="930500"/>
            <a:ext cx="1186093" cy="16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5508104" y="1214944"/>
            <a:ext cx="274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+1 card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0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Go in a circle asking “Do you have </a:t>
            </a:r>
            <a:r>
              <a:rPr lang="ko-KR" altLang="en-US" dirty="0" err="1" smtClean="0">
                <a:solidFill>
                  <a:srgbClr val="FF0000"/>
                </a:solidFill>
              </a:rPr>
              <a:t>ㅇ</a:t>
            </a:r>
            <a:r>
              <a:rPr lang="ko-KR" altLang="en-US" dirty="0" err="1">
                <a:solidFill>
                  <a:srgbClr val="FF0000"/>
                </a:solidFill>
              </a:rPr>
              <a:t>ㅇ</a:t>
            </a:r>
            <a:r>
              <a:rPr lang="en-US" altLang="ko-KR" dirty="0" smtClean="0"/>
              <a:t>?”</a:t>
            </a:r>
            <a:br>
              <a:rPr lang="en-US" altLang="ko-KR" dirty="0" smtClean="0"/>
            </a:br>
            <a:r>
              <a:rPr lang="ko-KR" altLang="en-US" dirty="0" smtClean="0"/>
              <a:t>한 명씩 돌아가면서 질문을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Picture 2" descr="http://comps.fotosearch.com/comp/ARP/ARP116/cards_~Cards.jpg"/>
          <p:cNvPicPr>
            <a:picLocks noChangeAspect="1" noChangeArrowheads="1"/>
          </p:cNvPicPr>
          <p:nvPr/>
        </p:nvPicPr>
        <p:blipFill>
          <a:blip r:embed="rId2" cstate="print"/>
          <a:srcRect b="6103"/>
          <a:stretch>
            <a:fillRect/>
          </a:stretch>
        </p:blipFill>
        <p:spPr bwMode="auto">
          <a:xfrm flipH="1">
            <a:off x="755576" y="2636912"/>
            <a:ext cx="3240360" cy="3240360"/>
          </a:xfrm>
          <a:prstGeom prst="rect">
            <a:avLst/>
          </a:prstGeom>
          <a:noFill/>
        </p:spPr>
      </p:pic>
      <p:pic>
        <p:nvPicPr>
          <p:cNvPr id="1026" name="Picture 2" descr="http://www.cksinfo.com/clipart/signssymbols/recycle/re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2520280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Na-Young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Min-ho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Jin-Su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Yoo</a:t>
            </a:r>
            <a:r>
              <a:rPr lang="en-US" altLang="ko-KR" b="1" dirty="0" smtClean="0"/>
              <a:t>-Na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rules(</a:t>
            </a:r>
            <a:r>
              <a:rPr lang="ko-KR" altLang="en-US" dirty="0" smtClean="0"/>
              <a:t>그 외의 규칙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You must always have at least 1 card in your hand.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최소한 한 장의 카드는 들고 있어야 합니다</a:t>
            </a:r>
            <a:r>
              <a:rPr lang="en-US" altLang="ko-KR" sz="32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When you have zero (0) cards, take 5 cards from the deck.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카드가 없으면 공통카드에서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장을 가져옵니다</a:t>
            </a:r>
            <a:r>
              <a:rPr lang="en-US" altLang="ko-K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Keep playing until there are no more cards in the deck.</a:t>
            </a:r>
          </a:p>
          <a:p>
            <a:r>
              <a:rPr lang="ko-KR" altLang="en-US" sz="1800" dirty="0" smtClean="0"/>
              <a:t>공통 카드가 없어질 때까지 계속해요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The person with the most matching cards wins the game!</a:t>
            </a:r>
          </a:p>
          <a:p>
            <a:r>
              <a:rPr lang="ko-KR" altLang="en-US" sz="1800" dirty="0" smtClean="0"/>
              <a:t>카드가 없어진 후 가장 많은 </a:t>
            </a:r>
            <a:r>
              <a:rPr lang="ko-KR" altLang="en-US" sz="1800" dirty="0" err="1" smtClean="0"/>
              <a:t>짝카드를</a:t>
            </a:r>
            <a:r>
              <a:rPr lang="ko-KR" altLang="en-US" sz="1800" dirty="0" smtClean="0"/>
              <a:t> 가진 사람이 이깁니다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Remember to speak only in English!</a:t>
            </a:r>
            <a:endParaRPr lang="ko-KR" altLang="en-US" sz="1800" dirty="0" smtClean="0"/>
          </a:p>
          <a:p>
            <a:r>
              <a:rPr lang="ko-KR" altLang="en-US" dirty="0" smtClean="0"/>
              <a:t>항상 영어로 말해야 하는 것 기억하세요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90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Makes groups (4~5 students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4</a:t>
            </a:r>
            <a:r>
              <a:rPr lang="ko-KR" altLang="en-US" dirty="0"/>
              <a:t>명</a:t>
            </a:r>
            <a:r>
              <a:rPr lang="en-US" altLang="ko-KR" dirty="0"/>
              <a:t>~5</a:t>
            </a:r>
            <a:r>
              <a:rPr lang="ko-KR" altLang="en-US" dirty="0"/>
              <a:t>명씩 한 </a:t>
            </a:r>
            <a:r>
              <a:rPr lang="ko-KR" altLang="en-US" dirty="0" err="1" smtClean="0"/>
              <a:t>모둠을</a:t>
            </a:r>
            <a:r>
              <a:rPr lang="ko-KR" altLang="en-US" dirty="0" smtClean="0"/>
              <a:t> </a:t>
            </a:r>
            <a:r>
              <a:rPr lang="ko-KR" altLang="en-US" dirty="0"/>
              <a:t>만들어주세요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266" name="Picture 2" descr="http://www.fotosearch.com/bthumb/IMZ/IMZ004/pgi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556792"/>
            <a:ext cx="351938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Each team gets one deck of cards.</a:t>
            </a:r>
            <a:br>
              <a:rPr lang="en-US" altLang="ko-KR" dirty="0" smtClean="0"/>
            </a:br>
            <a:r>
              <a:rPr lang="ko-KR" altLang="en-US" dirty="0"/>
              <a:t>각 </a:t>
            </a:r>
            <a:r>
              <a:rPr lang="ko-KR" altLang="en-US" dirty="0" err="1" smtClean="0"/>
              <a:t>모둠에게</a:t>
            </a:r>
            <a:r>
              <a:rPr lang="ko-KR" altLang="en-US" dirty="0" smtClean="0"/>
              <a:t> </a:t>
            </a:r>
            <a:r>
              <a:rPr lang="ko-KR" altLang="en-US" dirty="0"/>
              <a:t>카드 한 </a:t>
            </a:r>
            <a:r>
              <a:rPr lang="ko-KR" altLang="en-US" dirty="0" smtClean="0"/>
              <a:t>통을 줍니다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22530" name="Picture 2" descr="http://www.futilitycloset.com/wp-content/uploads/2007/12/2007-12-02-the-kruskal-c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2155801"/>
            <a:ext cx="3538274" cy="259709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980000">
            <a:off x="3617185" y="1931088"/>
            <a:ext cx="1714046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Each card has a picture and a word.</a:t>
            </a:r>
            <a:br>
              <a:rPr lang="en-US" altLang="ko-KR" dirty="0" smtClean="0"/>
            </a:br>
            <a:r>
              <a:rPr lang="ko-KR" altLang="en-US" dirty="0" smtClean="0"/>
              <a:t>카드에는 사진과 글이 있어요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631778" y="1412776"/>
            <a:ext cx="2160588" cy="2879725"/>
            <a:chOff x="3644106" y="2540972"/>
            <a:chExt cx="2160588" cy="2879725"/>
          </a:xfrm>
        </p:grpSpPr>
        <p:sp>
          <p:nvSpPr>
            <p:cNvPr id="3" name="AutoShape 1"/>
            <p:cNvSpPr>
              <a:spLocks noChangeArrowheads="1"/>
            </p:cNvSpPr>
            <p:nvPr/>
          </p:nvSpPr>
          <p:spPr bwMode="auto">
            <a:xfrm>
              <a:off x="3644106" y="2540972"/>
              <a:ext cx="2160588" cy="287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b="1" dirty="0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Breakfast</a:t>
              </a: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브렉퍼스트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3466797"/>
              <a:ext cx="1733550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Mix the cards. </a:t>
            </a:r>
            <a:br>
              <a:rPr lang="en-US" altLang="ko-KR" dirty="0" smtClean="0"/>
            </a:br>
            <a:r>
              <a:rPr lang="en-US" altLang="ko-KR" dirty="0" smtClean="0"/>
              <a:t>    </a:t>
            </a:r>
            <a:r>
              <a:rPr lang="ko-KR" altLang="en-US" dirty="0" smtClean="0"/>
              <a:t>카드를 </a:t>
            </a:r>
            <a:r>
              <a:rPr lang="ko-KR" altLang="en-US" dirty="0"/>
              <a:t>섞어주세요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7410" name="Picture 2" descr="http://image.shutterstock.com/display_pic_with_logo/467218/467218,1289934079,20/stock-photo-playing-cards-face-down-background-65244001.jpg"/>
          <p:cNvPicPr>
            <a:picLocks noChangeAspect="1" noChangeArrowheads="1"/>
          </p:cNvPicPr>
          <p:nvPr/>
        </p:nvPicPr>
        <p:blipFill>
          <a:blip r:embed="rId2" cstate="print"/>
          <a:srcRect b="5796"/>
          <a:stretch>
            <a:fillRect/>
          </a:stretch>
        </p:blipFill>
        <p:spPr bwMode="auto">
          <a:xfrm>
            <a:off x="2195736" y="1340768"/>
            <a:ext cx="5400600" cy="362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Each person gets 5 cards</a:t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ko-KR" altLang="en-US" dirty="0" smtClean="0"/>
              <a:t>한 명이 </a:t>
            </a:r>
            <a:r>
              <a:rPr lang="en-US" altLang="ko-KR" dirty="0" smtClean="0"/>
              <a:t>5</a:t>
            </a:r>
            <a:r>
              <a:rPr lang="ko-KR" altLang="en-US" dirty="0" smtClean="0"/>
              <a:t>장의 카드를 가집니다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Picture 2" descr="Clipart - man looking at &#10;playing cards &#10;in hand. fotosearch &#10;- search clipart, &#10;illustration posters, &#10;drawings and vector &#10;eps graphics images"/>
          <p:cNvPicPr>
            <a:picLocks noChangeAspect="1" noChangeArrowheads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 bwMode="auto">
          <a:xfrm>
            <a:off x="2483768" y="1988840"/>
            <a:ext cx="427752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ipart - man looking at &#10;playing cards &#10;in hand. fotosearch &#10;- search clipart, &#10;illustration posters, &#10;drawings and vector &#10;eps graphics images"/>
          <p:cNvPicPr>
            <a:picLocks noChangeAspect="1" noChangeArrowheads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 bwMode="auto">
          <a:xfrm>
            <a:off x="2699792" y="1772816"/>
            <a:ext cx="4277522" cy="3096344"/>
          </a:xfrm>
          <a:prstGeom prst="rect">
            <a:avLst/>
          </a:prstGeom>
          <a:noFill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Shhh</a:t>
            </a:r>
            <a:r>
              <a:rPr lang="en-US" altLang="ko-KR" dirty="0" smtClean="0"/>
              <a:t>! Keep the cards in your hand a secret. </a:t>
            </a:r>
            <a:br>
              <a:rPr lang="en-US" altLang="ko-KR" dirty="0" smtClean="0"/>
            </a:br>
            <a:r>
              <a:rPr lang="ko-KR" altLang="en-US" dirty="0" err="1" smtClean="0"/>
              <a:t>쉿</a:t>
            </a:r>
            <a:r>
              <a:rPr lang="en-US" altLang="ko-KR" dirty="0" smtClean="0"/>
              <a:t>! </a:t>
            </a:r>
            <a:r>
              <a:rPr lang="ko-KR" altLang="en-US" dirty="0" smtClean="0"/>
              <a:t>무슨 카드를 가지고 있는지는 비밀이에요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218" name="Picture 2" descr="http://www.acus.org/files/images/top-secret-rubber-ink-st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7" y="3068960"/>
            <a:ext cx="1323939" cy="139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021" y="152400"/>
            <a:ext cx="8229600" cy="234049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Look at your cards. </a:t>
            </a:r>
            <a:br>
              <a:rPr lang="en-US" altLang="ko-KR" dirty="0" smtClean="0"/>
            </a:br>
            <a:r>
              <a:rPr lang="ko-KR" altLang="en-US" dirty="0" smtClean="0"/>
              <a:t>카드를 보세요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Do you have any </a:t>
            </a:r>
            <a:r>
              <a:rPr lang="en-US" altLang="ko-KR" dirty="0"/>
              <a:t>matching </a:t>
            </a:r>
            <a:r>
              <a:rPr lang="en-US" altLang="ko-KR" dirty="0" smtClean="0"/>
              <a:t>cards?</a:t>
            </a:r>
            <a:br>
              <a:rPr lang="en-US" altLang="ko-KR" dirty="0" smtClean="0"/>
            </a:br>
            <a:r>
              <a:rPr lang="ko-KR" altLang="en-US" dirty="0" smtClean="0"/>
              <a:t>카드 중에서 똑같은 카드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짝카드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있나요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0181" y="2708921"/>
            <a:ext cx="1800200" cy="2376264"/>
            <a:chOff x="70181" y="2708921"/>
            <a:chExt cx="1800200" cy="2376264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0181" y="2708921"/>
              <a:ext cx="1800200" cy="23762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cap="none" normalizeH="0" baseline="0" dirty="0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Cupcakes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컵케이크스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2" y="3310385"/>
              <a:ext cx="12404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/>
          <p:cNvGrpSpPr/>
          <p:nvPr/>
        </p:nvGrpSpPr>
        <p:grpSpPr>
          <a:xfrm>
            <a:off x="3696517" y="2708921"/>
            <a:ext cx="1800200" cy="2376264"/>
            <a:chOff x="3696517" y="2708921"/>
            <a:chExt cx="1800200" cy="2376264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3696517" y="2708921"/>
              <a:ext cx="1800200" cy="23762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cap="none" normalizeH="0" baseline="0" dirty="0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Cupcakes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컵케이크스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266639"/>
              <a:ext cx="12404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1896317" y="2708921"/>
            <a:ext cx="1800200" cy="2376264"/>
            <a:chOff x="1896317" y="2708921"/>
            <a:chExt cx="1800200" cy="2376264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1896317" y="2708921"/>
              <a:ext cx="1800200" cy="23762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1" i="0" u="none" strike="noStrike" cap="none" normalizeH="0" baseline="0" dirty="0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Coca</a:t>
              </a:r>
              <a:r>
                <a:rPr kumimoji="0" lang="en-US" altLang="ko-KR" sz="1800" b="1" i="0" u="none" strike="noStrike" cap="none" normalizeH="0" dirty="0" smtClean="0">
                  <a:ln>
                    <a:noFill/>
                  </a:ln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 cola</a:t>
              </a: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lvl="0"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b="1" dirty="0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코카콜라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18" y="3244544"/>
              <a:ext cx="1603197" cy="118999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8" name="그룹 7"/>
          <p:cNvGrpSpPr/>
          <p:nvPr/>
        </p:nvGrpSpPr>
        <p:grpSpPr>
          <a:xfrm>
            <a:off x="5496717" y="2734321"/>
            <a:ext cx="1800200" cy="2376264"/>
            <a:chOff x="5496717" y="2734321"/>
            <a:chExt cx="1800200" cy="237626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5496717" y="2734321"/>
              <a:ext cx="1800200" cy="23762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b="1" dirty="0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Sandwiches</a:t>
              </a: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lvl="0"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altLang="ko-KR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lvl="0"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b="1" dirty="0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샌드위치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072" y="3334209"/>
              <a:ext cx="1253490" cy="94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7291405" y="2771162"/>
            <a:ext cx="1800200" cy="2376264"/>
            <a:chOff x="7291405" y="2771162"/>
            <a:chExt cx="1800200" cy="2376264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7291405" y="2771162"/>
              <a:ext cx="1800200" cy="23762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3F3151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b="1" dirty="0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Cereal</a:t>
              </a: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b="1" dirty="0" err="1" smtClean="0">
                  <a:solidFill>
                    <a:srgbClr val="40315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맑은 고딕" pitchFamily="50" charset="-127"/>
                  <a:cs typeface="Times New Roman" pitchFamily="18" charset="0"/>
                </a:rPr>
                <a:t>씨리얼</a:t>
              </a: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035" y="3244544"/>
              <a:ext cx="1424940" cy="136842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44" y="152400"/>
            <a:ext cx="3045582" cy="24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If you have a match, congratulations! </a:t>
            </a:r>
            <a:br>
              <a:rPr lang="en-US" altLang="ko-KR" dirty="0" smtClean="0"/>
            </a:br>
            <a:r>
              <a:rPr lang="en-US" altLang="ko-KR" dirty="0" smtClean="0"/>
              <a:t>Put it down.</a:t>
            </a:r>
            <a:br>
              <a:rPr lang="en-US" altLang="ko-KR" dirty="0" smtClean="0"/>
            </a:br>
            <a:r>
              <a:rPr lang="ko-KR" altLang="en-US" dirty="0" smtClean="0"/>
              <a:t>축하합니다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같은 카드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짝카</a:t>
            </a:r>
            <a:r>
              <a:rPr lang="ko-KR" altLang="en-US" dirty="0" err="1"/>
              <a:t>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있다면 자기 앞에 내려놓으세요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4578" name="Picture 2" descr="http://www.picturesof.net/_images/man_playing_poker_080630-132043-16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278863" cy="1728192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520" y="1964475"/>
            <a:ext cx="1800200" cy="23762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rPr>
              <a:t>Cupcakes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1" i="0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1" i="0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rPr>
              <a:t>컵케이크스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1" y="2504535"/>
            <a:ext cx="124045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03648" y="3152607"/>
            <a:ext cx="1800200" cy="23762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rPr>
              <a:t>Cupcakes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1" i="0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1" i="0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맑은 고딕" pitchFamily="50" charset="-127"/>
                <a:cs typeface="Times New Roman" pitchFamily="18" charset="0"/>
              </a:rPr>
              <a:t>컵케이크스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19" y="3728671"/>
            <a:ext cx="124045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29263"/>
            <a:ext cx="4968552" cy="32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각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각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253</TotalTime>
  <Words>305</Words>
  <Application>Microsoft Office PowerPoint</Application>
  <PresentationFormat>화면 슬라이드 쇼(4:3)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각</vt:lpstr>
      <vt:lpstr>“Go Fish!” 고 피쉬!  Card game</vt:lpstr>
      <vt:lpstr>Makes groups (4~5 students) 4명~5명씩 한 모둠을 만들어주세요.</vt:lpstr>
      <vt:lpstr>Each team gets one deck of cards. 각 모둠에게 카드 한 통을 줍니다. </vt:lpstr>
      <vt:lpstr>Each card has a picture and a word. 카드에는 사진과 글이 있어요.</vt:lpstr>
      <vt:lpstr>1. Mix the cards.      카드를 섞어주세요.</vt:lpstr>
      <vt:lpstr>2. Each person gets 5 cards      한 명이 5장의 카드를 가집니다.</vt:lpstr>
      <vt:lpstr>Shhh! Keep the cards in your hand a secret.  쉿! 무슨 카드를 가지고 있는지는 비밀이에요.</vt:lpstr>
      <vt:lpstr>3. Look at your cards.  카드를 보세요. Do you have any matching cards? 카드 중에서 똑같은 카드(짝카드)가 있나요?</vt:lpstr>
      <vt:lpstr>If you have a match, congratulations!  Put it down. 축하합니다! 같은 카드(짝카드)가 있다면 자기 앞에 내려놓으세요.</vt:lpstr>
      <vt:lpstr>PowerPoint 프레젠테이션</vt:lpstr>
      <vt:lpstr>1 person can ask 1 player if they have a matching card. 첫 번째 사람이 다른 사람 중 한 명에게 짝카드가 있는지 묻습니다. (자신이 가지고 있는 카드 중에서) “Nayoung, do you have coca cola?” (나영아, 코카콜라 카드 있니?)</vt:lpstr>
      <vt:lpstr>If Nayoung has the matching card, she should give it to him. 나영이가 그 카드를 가지고 있다면, 나영이는 물어본 사람에게 카드를 주어야 합니다.</vt:lpstr>
      <vt:lpstr>PowerPoint 프레젠테이션</vt:lpstr>
      <vt:lpstr>If Nayoung doesn’t have the matching card, she should say “Go Fish” and take 1 card from the deck. 나영이에게 그 카드가 없다면 “고 피쉬”를 외치고 카드 한 장을 가져옵니다. (책상 위 공통카드에서)</vt:lpstr>
      <vt:lpstr>PowerPoint 프레젠테이션</vt:lpstr>
      <vt:lpstr>Go in a circle asking “Do you have ㅇㅇ?” 한 명씩 돌아가면서 질문을 합니다.</vt:lpstr>
      <vt:lpstr>Other rules(그 외의 규칙)</vt:lpstr>
      <vt:lpstr>PowerPoint 프레젠테이션</vt:lpstr>
    </vt:vector>
  </TitlesOfParts>
  <Company>ExTra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영어실</cp:lastModifiedBy>
  <cp:revision>31</cp:revision>
  <dcterms:created xsi:type="dcterms:W3CDTF">2011-03-08T02:26:09Z</dcterms:created>
  <dcterms:modified xsi:type="dcterms:W3CDTF">2016-06-14T07:47:14Z</dcterms:modified>
</cp:coreProperties>
</file>