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2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259AA0-3041-4D88-A394-E063CECB692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A716F2-FDBC-484F-BBD3-20D04877DDF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D개성체" panose="02020603020101020101" pitchFamily="18" charset="-127"/>
                <a:ea typeface="MD개성체" panose="02020603020101020101" pitchFamily="18" charset="-127"/>
              </a:rPr>
              <a:t>“</a:t>
            </a:r>
            <a:r>
              <a:rPr lang="ko-KR" alt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D개성체" panose="02020603020101020101" pitchFamily="18" charset="-127"/>
                <a:ea typeface="MD개성체" panose="02020603020101020101" pitchFamily="18" charset="-127"/>
              </a:rPr>
              <a:t>땅따먹기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D개성체" panose="02020603020101020101" pitchFamily="18" charset="-127"/>
                <a:ea typeface="MD개성체" panose="02020603020101020101" pitchFamily="18" charset="-127"/>
              </a:rPr>
              <a:t>”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D개성체" panose="02020603020101020101" pitchFamily="18" charset="-127"/>
                <a:ea typeface="MD개성체" panose="02020603020101020101" pitchFamily="18" charset="-127"/>
              </a:rPr>
              <a:t>놀이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307" y="1358841"/>
            <a:ext cx="91069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D개성체" panose="02020603020101020101" pitchFamily="18" charset="-127"/>
                <a:ea typeface="MD개성체" panose="02020603020101020101" pitchFamily="18" charset="-127"/>
              </a:rPr>
              <a:t>Flick the eraser game/</a:t>
            </a:r>
          </a:p>
          <a:p>
            <a:pPr algn="ctr"/>
            <a:r>
              <a:rPr lang="en-US" altLang="ko-KR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D개성체" panose="02020603020101020101" pitchFamily="18" charset="-127"/>
                <a:ea typeface="MD개성체" panose="02020603020101020101" pitchFamily="18" charset="-127"/>
              </a:rPr>
              <a:t>Occupy the spaces game</a:t>
            </a:r>
            <a:endParaRPr lang="en-US" altLang="ko-KR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718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teacher: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Number of students:  </a:t>
            </a:r>
            <a:r>
              <a:rPr lang="en-US" dirty="0" smtClean="0"/>
              <a:t>4 </a:t>
            </a:r>
            <a:r>
              <a:rPr lang="en-US" dirty="0" smtClean="0"/>
              <a:t>students per </a:t>
            </a:r>
            <a:r>
              <a:rPr lang="en-US" dirty="0" smtClean="0"/>
              <a:t>game board</a:t>
            </a:r>
          </a:p>
          <a:p>
            <a:r>
              <a:rPr lang="en-US" dirty="0" smtClean="0"/>
              <a:t>2 students are a team (so you will have 1 team vs. the other)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Materials</a:t>
            </a:r>
          </a:p>
          <a:p>
            <a:pPr marL="0" indent="0">
              <a:buNone/>
            </a:pPr>
            <a:r>
              <a:rPr lang="en-US" dirty="0" smtClean="0"/>
              <a:t>-1 </a:t>
            </a:r>
            <a:r>
              <a:rPr lang="en-US" dirty="0" smtClean="0"/>
              <a:t>printout of the game board per 4 students</a:t>
            </a:r>
          </a:p>
          <a:p>
            <a:pPr marL="0" indent="0">
              <a:buNone/>
            </a:pPr>
            <a:r>
              <a:rPr lang="en-US" dirty="0" smtClean="0"/>
              <a:t>-Each team should have 1 erase, or game piece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1"/>
          <p:cNvSpPr txBox="1">
            <a:spLocks/>
          </p:cNvSpPr>
          <p:nvPr/>
        </p:nvSpPr>
        <p:spPr>
          <a:xfrm>
            <a:off x="467544" y="5126579"/>
            <a:ext cx="8229600" cy="114378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ko-KR" dirty="0" smtClean="0">
                <a:latin typeface="+mj-ea"/>
                <a:ea typeface="+mj-ea"/>
              </a:rPr>
              <a:t>Make groups of 4. You and your partner are one team.</a:t>
            </a:r>
          </a:p>
          <a:p>
            <a:pPr marL="0" indent="0">
              <a:buFont typeface="Wingdings 3"/>
              <a:buNone/>
            </a:pPr>
            <a:r>
              <a:rPr lang="ko-KR" altLang="en-US" dirty="0" smtClean="0">
                <a:latin typeface="+mj-ea"/>
                <a:ea typeface="+mj-ea"/>
              </a:rPr>
              <a:t>네 명이 한 </a:t>
            </a:r>
            <a:r>
              <a:rPr lang="ko-KR" altLang="en-US" dirty="0" err="1" smtClean="0">
                <a:latin typeface="+mj-ea"/>
                <a:ea typeface="+mj-ea"/>
              </a:rPr>
              <a:t>모둠이</a:t>
            </a:r>
            <a:r>
              <a:rPr lang="ko-KR" altLang="en-US" dirty="0" smtClean="0">
                <a:latin typeface="+mj-ea"/>
                <a:ea typeface="+mj-ea"/>
              </a:rPr>
              <a:t> 되어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두 명씩 한 편을 이룬다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dirty="0">
              <a:latin typeface="+mj-ea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588224" cy="33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45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1"/>
          <p:cNvSpPr txBox="1">
            <a:spLocks/>
          </p:cNvSpPr>
          <p:nvPr/>
        </p:nvSpPr>
        <p:spPr>
          <a:xfrm>
            <a:off x="644390" y="4653136"/>
            <a:ext cx="8229600" cy="160985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ko-KR" dirty="0" smtClean="0">
                <a:latin typeface="+mj-ea"/>
                <a:ea typeface="+mj-ea"/>
              </a:rPr>
              <a:t>Put the board in the middle of the desk. Then do rock, paper, scissors to decide the order and take turns.</a:t>
            </a:r>
          </a:p>
          <a:p>
            <a:pPr marL="0" indent="0">
              <a:buFont typeface="Wingdings 3"/>
              <a:buNone/>
            </a:pPr>
            <a:r>
              <a:rPr lang="ko-KR" altLang="en-US" dirty="0" smtClean="0">
                <a:latin typeface="+mj-ea"/>
                <a:ea typeface="+mj-ea"/>
              </a:rPr>
              <a:t>교사가 나누어 준 말판을 책상 중앙에 놓고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가위바위보를 해서 순서를 정한다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338936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7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644390" y="5119203"/>
            <a:ext cx="8229600" cy="11437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Listen to what the teacher says, and then try to flick an eraser toward the vocabulary I say.</a:t>
            </a:r>
          </a:p>
          <a:p>
            <a:pPr marL="0" indent="0">
              <a:buNone/>
            </a:pPr>
            <a:r>
              <a:rPr lang="ko-KR" altLang="en-US" dirty="0" smtClean="0">
                <a:latin typeface="+mj-ea"/>
                <a:ea typeface="+mj-ea"/>
              </a:rPr>
              <a:t>교사의 말을 듣고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이긴 팀에서는 말판에서 교사가 말하는 그림을 찾아 지우개를 튕긴다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38412"/>
            <a:ext cx="2345724" cy="20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5045972" cy="316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1"/>
          <p:cNvSpPr txBox="1">
            <a:spLocks/>
          </p:cNvSpPr>
          <p:nvPr/>
        </p:nvSpPr>
        <p:spPr>
          <a:xfrm>
            <a:off x="644390" y="4869160"/>
            <a:ext cx="8229600" cy="139382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ko-KR" dirty="0" smtClean="0">
                <a:latin typeface="+mj-ea"/>
                <a:ea typeface="+mj-ea"/>
              </a:rPr>
              <a:t>If it lands on the correct spot, then you can occupy that space and put your team’s mark on it. If your eraser lands on another space, you can’t occupy it.</a:t>
            </a:r>
          </a:p>
          <a:p>
            <a:pPr marL="0" indent="0">
              <a:buFont typeface="Wingdings 3"/>
              <a:buNone/>
            </a:pPr>
            <a:r>
              <a:rPr lang="ko-KR" altLang="en-US" dirty="0" smtClean="0">
                <a:latin typeface="+mj-ea"/>
                <a:ea typeface="+mj-ea"/>
              </a:rPr>
              <a:t>올바른 칸에 지우개가 도달하면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해</a:t>
            </a:r>
            <a:r>
              <a:rPr lang="ko-KR" altLang="en-US" dirty="0" smtClean="0">
                <a:latin typeface="+mj-ea"/>
                <a:ea typeface="+mj-ea"/>
              </a:rPr>
              <a:t>당 칸에 자신의 팀 표시를 한다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교사가 말한 내용과 다른 칸에 도달하면 칸을 차지할 수 없다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05036" cy="37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1"/>
          <p:cNvSpPr txBox="1">
            <a:spLocks/>
          </p:cNvSpPr>
          <p:nvPr/>
        </p:nvSpPr>
        <p:spPr>
          <a:xfrm>
            <a:off x="644390" y="4869160"/>
            <a:ext cx="8229600" cy="139382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ko-KR" dirty="0" smtClean="0">
                <a:latin typeface="+mj-ea"/>
                <a:ea typeface="+mj-ea"/>
              </a:rPr>
              <a:t>Take turns flicking the eraser until it lands on the correct space. Keep playing until all the spaces are occupied.</a:t>
            </a:r>
          </a:p>
          <a:p>
            <a:pPr marL="0" indent="0">
              <a:buFont typeface="Wingdings 3"/>
              <a:buNone/>
            </a:pPr>
            <a:r>
              <a:rPr lang="ko-KR" altLang="en-US" dirty="0" smtClean="0">
                <a:latin typeface="+mj-ea"/>
                <a:ea typeface="+mj-ea"/>
              </a:rPr>
              <a:t>순서를 바꾸어 놀이를 반복한다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모든 칸을 다 차지할 때까지 놀이를 계속한다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dirty="0">
              <a:latin typeface="+mj-ea"/>
              <a:ea typeface="+mj-ea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" y="116632"/>
            <a:ext cx="337355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94361"/>
            <a:ext cx="5670142" cy="34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9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1"/>
          <p:cNvSpPr txBox="1">
            <a:spLocks/>
          </p:cNvSpPr>
          <p:nvPr/>
        </p:nvSpPr>
        <p:spPr>
          <a:xfrm>
            <a:off x="644390" y="5119203"/>
            <a:ext cx="8229600" cy="114378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ko-KR" dirty="0" smtClean="0">
                <a:latin typeface="+mj-ea"/>
                <a:ea typeface="+mj-ea"/>
              </a:rPr>
              <a:t>The winner is the team that occupies the most spaces.</a:t>
            </a:r>
          </a:p>
          <a:p>
            <a:pPr marL="0" indent="0">
              <a:buFont typeface="Wingdings 3"/>
              <a:buNone/>
            </a:pPr>
            <a:r>
              <a:rPr lang="ko-KR" altLang="en-US" dirty="0" smtClean="0">
                <a:latin typeface="+mj-ea"/>
                <a:ea typeface="+mj-ea"/>
              </a:rPr>
              <a:t>더 많은 칸을 차지한 팀이 이긴다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dirty="0">
              <a:latin typeface="+mj-ea"/>
              <a:ea typeface="+mj-ea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1976"/>
            <a:ext cx="4920857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823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</TotalTime>
  <Words>272</Words>
  <Application>Microsoft Office PowerPoint</Application>
  <PresentationFormat>화면 슬라이드 쇼(4:3)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원본</vt:lpstr>
      <vt:lpstr>“땅따먹기” 놀이</vt:lpstr>
      <vt:lpstr>Instructions for teacher: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카드 빨리 집기 놀이</dc:title>
  <dc:creator>영어실</dc:creator>
  <cp:lastModifiedBy>영어실</cp:lastModifiedBy>
  <cp:revision>5</cp:revision>
  <dcterms:created xsi:type="dcterms:W3CDTF">2016-03-24T05:14:47Z</dcterms:created>
  <dcterms:modified xsi:type="dcterms:W3CDTF">2016-03-24T06:27:11Z</dcterms:modified>
</cp:coreProperties>
</file>