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5"/>
  </p:handoutMasterIdLst>
  <p:sldIdLst>
    <p:sldId id="417" r:id="rId2"/>
    <p:sldId id="379" r:id="rId3"/>
    <p:sldId id="384" r:id="rId4"/>
    <p:sldId id="279" r:id="rId5"/>
    <p:sldId id="283" r:id="rId6"/>
    <p:sldId id="359" r:id="rId7"/>
    <p:sldId id="392" r:id="rId8"/>
    <p:sldId id="317" r:id="rId9"/>
    <p:sldId id="358" r:id="rId10"/>
    <p:sldId id="327" r:id="rId11"/>
    <p:sldId id="426" r:id="rId12"/>
    <p:sldId id="424" r:id="rId13"/>
    <p:sldId id="291" r:id="rId14"/>
    <p:sldId id="337" r:id="rId15"/>
    <p:sldId id="383" r:id="rId16"/>
    <p:sldId id="281" r:id="rId17"/>
    <p:sldId id="322" r:id="rId18"/>
    <p:sldId id="313" r:id="rId19"/>
    <p:sldId id="303" r:id="rId20"/>
    <p:sldId id="336" r:id="rId21"/>
    <p:sldId id="430" r:id="rId22"/>
    <p:sldId id="350" r:id="rId23"/>
    <p:sldId id="334" r:id="rId24"/>
    <p:sldId id="286" r:id="rId25"/>
    <p:sldId id="363" r:id="rId26"/>
    <p:sldId id="365" r:id="rId27"/>
    <p:sldId id="288" r:id="rId28"/>
    <p:sldId id="314" r:id="rId29"/>
    <p:sldId id="287" r:id="rId30"/>
    <p:sldId id="292" r:id="rId31"/>
    <p:sldId id="402" r:id="rId32"/>
    <p:sldId id="405" r:id="rId33"/>
    <p:sldId id="403" r:id="rId34"/>
    <p:sldId id="404" r:id="rId35"/>
    <p:sldId id="406" r:id="rId36"/>
    <p:sldId id="409" r:id="rId37"/>
    <p:sldId id="407" r:id="rId38"/>
    <p:sldId id="408" r:id="rId39"/>
    <p:sldId id="381" r:id="rId40"/>
    <p:sldId id="299" r:id="rId41"/>
    <p:sldId id="297" r:id="rId42"/>
    <p:sldId id="401" r:id="rId43"/>
    <p:sldId id="300" r:id="rId44"/>
    <p:sldId id="282" r:id="rId45"/>
    <p:sldId id="412" r:id="rId46"/>
    <p:sldId id="368" r:id="rId47"/>
    <p:sldId id="397" r:id="rId48"/>
    <p:sldId id="343" r:id="rId49"/>
    <p:sldId id="399" r:id="rId50"/>
    <p:sldId id="355" r:id="rId51"/>
    <p:sldId id="369" r:id="rId52"/>
    <p:sldId id="346" r:id="rId53"/>
    <p:sldId id="351" r:id="rId54"/>
    <p:sldId id="400" r:id="rId55"/>
    <p:sldId id="349" r:id="rId56"/>
    <p:sldId id="410" r:id="rId57"/>
    <p:sldId id="428" r:id="rId58"/>
    <p:sldId id="421" r:id="rId59"/>
    <p:sldId id="328" r:id="rId60"/>
    <p:sldId id="434" r:id="rId61"/>
    <p:sldId id="326" r:id="rId62"/>
    <p:sldId id="335" r:id="rId63"/>
    <p:sldId id="311" r:id="rId64"/>
    <p:sldId id="285" r:id="rId65"/>
    <p:sldId id="382" r:id="rId66"/>
    <p:sldId id="319" r:id="rId67"/>
    <p:sldId id="301" r:id="rId68"/>
    <p:sldId id="427" r:id="rId69"/>
    <p:sldId id="280" r:id="rId70"/>
    <p:sldId id="289" r:id="rId71"/>
    <p:sldId id="293" r:id="rId72"/>
    <p:sldId id="352" r:id="rId73"/>
    <p:sldId id="370" r:id="rId74"/>
    <p:sldId id="356" r:id="rId75"/>
    <p:sldId id="338" r:id="rId76"/>
    <p:sldId id="347" r:id="rId77"/>
    <p:sldId id="433" r:id="rId78"/>
    <p:sldId id="332" r:id="rId79"/>
    <p:sldId id="344" r:id="rId80"/>
    <p:sldId id="325" r:id="rId81"/>
    <p:sldId id="298" r:id="rId82"/>
    <p:sldId id="432" r:id="rId83"/>
    <p:sldId id="345" r:id="rId84"/>
    <p:sldId id="360" r:id="rId85"/>
    <p:sldId id="324" r:id="rId86"/>
    <p:sldId id="385" r:id="rId87"/>
    <p:sldId id="386" r:id="rId88"/>
    <p:sldId id="387" r:id="rId89"/>
    <p:sldId id="388" r:id="rId90"/>
    <p:sldId id="419" r:id="rId91"/>
    <p:sldId id="389" r:id="rId92"/>
    <p:sldId id="390" r:id="rId93"/>
    <p:sldId id="391" r:id="rId94"/>
    <p:sldId id="413" r:id="rId95"/>
    <p:sldId id="435" r:id="rId96"/>
    <p:sldId id="425" r:id="rId97"/>
    <p:sldId id="393" r:id="rId98"/>
    <p:sldId id="423" r:id="rId99"/>
    <p:sldId id="394" r:id="rId100"/>
    <p:sldId id="395" r:id="rId101"/>
    <p:sldId id="396" r:id="rId102"/>
    <p:sldId id="277" r:id="rId103"/>
    <p:sldId id="380" r:id="rId104"/>
    <p:sldId id="341" r:id="rId105"/>
    <p:sldId id="333" r:id="rId106"/>
    <p:sldId id="361" r:id="rId107"/>
    <p:sldId id="312" r:id="rId108"/>
    <p:sldId id="420" r:id="rId109"/>
    <p:sldId id="367" r:id="rId110"/>
    <p:sldId id="315" r:id="rId111"/>
    <p:sldId id="284" r:id="rId112"/>
    <p:sldId id="357" r:id="rId113"/>
    <p:sldId id="414" r:id="rId114"/>
    <p:sldId id="323" r:id="rId115"/>
    <p:sldId id="342" r:id="rId116"/>
    <p:sldId id="330" r:id="rId117"/>
    <p:sldId id="429" r:id="rId118"/>
    <p:sldId id="362" r:id="rId119"/>
    <p:sldId id="353" r:id="rId120"/>
    <p:sldId id="340" r:id="rId121"/>
    <p:sldId id="415" r:id="rId122"/>
    <p:sldId id="329" r:id="rId123"/>
    <p:sldId id="348" r:id="rId124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E68"/>
    <a:srgbClr val="BD0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4" autoAdjust="0"/>
    <p:restoredTop sz="94660"/>
  </p:normalViewPr>
  <p:slideViewPr>
    <p:cSldViewPr>
      <p:cViewPr varScale="1">
        <p:scale>
          <a:sx n="58" d="100"/>
          <a:sy n="58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59594-BDA5-4350-9445-6BA983978FF5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FD2F7-A212-4AAC-816E-89E61008A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2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D6CE-6DD1-4704-B7AE-B9D73CF136BB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73CBF-555D-4692-BD6E-FD16A241D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conpopanswers.com/icomania-74/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iconpopanswers.com/icomania-120/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hyperlink" Target="http://iconpopanswers.com/icomania-99/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hyperlink" Target="http://iconpopanswers.com/icomania-3/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hyperlink" Target="http://iconpopanswers.com/icomania-59/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hyperlink" Target="http://iconpopanswers.com/icomania-17/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hyperlink" Target="http://iconpopanswers.com/icomania-362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hyperlink" Target="http://iconpopanswers.com/icomania-23/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hyperlink" Target="http://iconpopanswers.com/icomania-7/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hyperlink" Target="http://iconpopanswers.com/icomania-33/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hyperlink" Target="http://iconpopanswers.com/icomania-115/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hyperlink" Target="http://iconpopanswers.com/icomania-81/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iconpopanswers.com/icomania-183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hyperlink" Target="http://iconpopanswers.com/icomania-27/" TargetMode="Externa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hyperlink" Target="http://iconpopanswers.com/icomania-50/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hyperlink" Target="http://iconpopanswers.com/icomania-159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conpopanswers.com/icomania-131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conpopanswers.com/icomania-66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conpopanswers.com/icomania-1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conpopanswers.com/icomania-31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conpopanswers.com/icomania-18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conpopanswers.com/icomania-1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conpopanswers.com/icomania-65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conpopanswers.com/icomania-135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conpopanswers.com/icomania-58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conpopanswers.com/icomania-305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conpopanswers.com/icomania-19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conpopanswers.com/icomania-2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conpopanswers.com/icomania-4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conpopanswers.com/icomania-83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conpopanswers.com/icomania-6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iconpopanswers.com/icomania-390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conpopanswers.com/icomania-113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iconpopanswers.com/icomania-175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conpopanswers.com/icomania-140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iconpopanswers.com/icomania-48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conpopanswers.com/icomania-251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iconpopanswers.com/icomania-40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iconpopanswers.com/icomania-60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iconpopanswers.com/icomania-21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iconpopanswers.com/icomania-8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iconpopanswers.com/icomania-28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iconpopanswers.com/icomania-14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iconpopanswers.com/icomania-2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conpopanswers.com/icomania-71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iconpopanswers.com/icomania-9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iconpopanswers.com/icomania-161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iconpopanswers.com/icomania-176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iconpopanswers.com/icomania-369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iconpopanswers.com/icomania-186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iconpopanswers.com/icomania-117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iconpopanswers.com/icomania-77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iconpopanswers.com/icomania-54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iconpopanswers.com/icomania-85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conpopanswers.com/icomania-25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iconpopanswers.com/icomania-43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iconpopanswers.com/icomania-470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iconpopanswers.com/icomania-114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iconpopanswers.com/icomania-297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iconpopanswers.com/icomania-42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iconpopanswers.com/icomania-5/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iconpopanswers.com/icomania-163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iconpopanswers.com/icomania-15/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iconpopanswers.com/icomania-39/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iconpopanswers.com/icomania-109/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hyperlink" Target="http://iconpopanswers.com/icomania-106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04800" y="0"/>
            <a:ext cx="10134600" cy="6858000"/>
            <a:chOff x="137504" y="0"/>
            <a:chExt cx="9144000" cy="6858000"/>
          </a:xfrm>
        </p:grpSpPr>
        <p:pic>
          <p:nvPicPr>
            <p:cNvPr id="1026" name="Picture 2" descr="http://screenshots.en.sftcdn.net/en/scrn/69657000/69657867/icomania-03-700x395.jpg"/>
            <p:cNvPicPr>
              <a:picLocks noChangeAspect="1" noChangeArrowheads="1"/>
            </p:cNvPicPr>
            <p:nvPr/>
          </p:nvPicPr>
          <p:blipFill>
            <a:blip r:embed="rId2" cstate="print"/>
            <a:srcRect l="5116"/>
            <a:stretch>
              <a:fillRect/>
            </a:stretch>
          </p:blipFill>
          <p:spPr bwMode="auto">
            <a:xfrm>
              <a:off x="137504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8" name="Picture 4" descr="http://www.apkluv.com/wp-content/uploads/2013/04/Icomania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5083" y="381000"/>
              <a:ext cx="2924943" cy="29249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281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5410200"/>
            <a:ext cx="1870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Rome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3283" y="228600"/>
            <a:ext cx="192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IcoMania Answers Rom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2426"/>
          <a:stretch/>
        </p:blipFill>
        <p:spPr bwMode="auto">
          <a:xfrm>
            <a:off x="2895600" y="1532922"/>
            <a:ext cx="3581400" cy="3424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81400" y="5562600"/>
            <a:ext cx="1806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China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6" descr="IcoMania Answers Chin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76400"/>
            <a:ext cx="342122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5638800"/>
            <a:ext cx="1375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USA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8" descr="IcoMania Answers US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229"/>
          <a:stretch/>
        </p:blipFill>
        <p:spPr bwMode="auto">
          <a:xfrm>
            <a:off x="2819400" y="1795708"/>
            <a:ext cx="3581400" cy="346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228600"/>
            <a:ext cx="55290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 :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to answer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2667000"/>
            <a:ext cx="7799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character is 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5334000"/>
            <a:ext cx="1923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Nemo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6" descr="IcoMania Answers Ne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498"/>
          <a:stretch/>
        </p:blipFill>
        <p:spPr bwMode="auto">
          <a:xfrm>
            <a:off x="2819400" y="1503722"/>
            <a:ext cx="3809998" cy="3677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5410200"/>
            <a:ext cx="3834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Donald Duck</a:t>
            </a:r>
          </a:p>
        </p:txBody>
      </p:sp>
      <p:pic>
        <p:nvPicPr>
          <p:cNvPr id="5" name="Picture 4" descr="Red bow tie with blue and white suit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23999"/>
            <a:ext cx="3663972" cy="350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5410200"/>
            <a:ext cx="4364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Mickey Mouse</a:t>
            </a:r>
          </a:p>
        </p:txBody>
      </p:sp>
      <p:pic>
        <p:nvPicPr>
          <p:cNvPr id="5" name="Picture 6" descr="IcoMania Answers Mickey Mous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752600"/>
            <a:ext cx="3581400" cy="350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5410200"/>
            <a:ext cx="3677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Snow White</a:t>
            </a:r>
          </a:p>
        </p:txBody>
      </p:sp>
      <p:pic>
        <p:nvPicPr>
          <p:cNvPr id="7" name="Picture 6" descr="Girl with rosy cheeks, black hair, and a blue dres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752600"/>
            <a:ext cx="358431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5486400"/>
            <a:ext cx="4756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Homer Simpson</a:t>
            </a:r>
          </a:p>
        </p:txBody>
      </p:sp>
      <p:pic>
        <p:nvPicPr>
          <p:cNvPr id="5" name="Picture 8" descr="IcoMania Answers Home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255"/>
          <a:stretch/>
        </p:blipFill>
        <p:spPr bwMode="auto">
          <a:xfrm>
            <a:off x="3124200" y="1795708"/>
            <a:ext cx="3505200" cy="3391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9082" y="5486400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Gandalf</a:t>
            </a:r>
          </a:p>
        </p:txBody>
      </p:sp>
      <p:pic>
        <p:nvPicPr>
          <p:cNvPr id="7" name="Picture 6" descr="Gandal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600200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5410200"/>
            <a:ext cx="2767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Mr. Bean</a:t>
            </a:r>
          </a:p>
        </p:txBody>
      </p:sp>
      <p:pic>
        <p:nvPicPr>
          <p:cNvPr id="7" name="Picture 2" descr="IcoMania Answers Mr. Bea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995"/>
          <a:stretch/>
        </p:blipFill>
        <p:spPr bwMode="auto">
          <a:xfrm>
            <a:off x="3124200" y="1635116"/>
            <a:ext cx="3581400" cy="34748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9400" y="5334000"/>
            <a:ext cx="413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 Francisco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8083" y="228600"/>
            <a:ext cx="192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San Fr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89263"/>
            <a:ext cx="4267200" cy="41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5410200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Pinocchio</a:t>
            </a:r>
          </a:p>
        </p:txBody>
      </p:sp>
      <p:pic>
        <p:nvPicPr>
          <p:cNvPr id="7" name="Picture 6" descr="IcoMania Answers Pinocchi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569"/>
          <a:stretch/>
        </p:blipFill>
        <p:spPr bwMode="auto">
          <a:xfrm>
            <a:off x="2895600" y="1576720"/>
            <a:ext cx="3429000" cy="3307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5410200"/>
            <a:ext cx="242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Batman</a:t>
            </a:r>
          </a:p>
        </p:txBody>
      </p:sp>
      <p:pic>
        <p:nvPicPr>
          <p:cNvPr id="5" name="Picture 6" descr="IcoMania Answers Batm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76400"/>
            <a:ext cx="3505200" cy="3435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5410200"/>
            <a:ext cx="350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Pocahontas</a:t>
            </a:r>
          </a:p>
        </p:txBody>
      </p:sp>
      <p:pic>
        <p:nvPicPr>
          <p:cNvPr id="7" name="Picture 4" descr="Tan girl with long dark hair and blue necklac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3581400" cy="342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2406" y="5410200"/>
            <a:ext cx="6176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(Incredible) Hulk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98676"/>
            <a:ext cx="3733800" cy="365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5486400"/>
            <a:ext cx="3734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Harry Potter</a:t>
            </a:r>
          </a:p>
        </p:txBody>
      </p:sp>
      <p:pic>
        <p:nvPicPr>
          <p:cNvPr id="5" name="Picture 14" descr="IcoMania Answers Harry Potte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828800"/>
            <a:ext cx="349897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9285" y="5410200"/>
            <a:ext cx="3419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Spongebob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4" descr="IcoMania Answers Spongebob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502"/>
          <a:stretch/>
        </p:blipFill>
        <p:spPr bwMode="auto">
          <a:xfrm>
            <a:off x="2743200" y="1576720"/>
            <a:ext cx="3581400" cy="3457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5410200"/>
            <a:ext cx="4006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Bart Simpson</a:t>
            </a:r>
          </a:p>
        </p:txBody>
      </p:sp>
      <p:pic>
        <p:nvPicPr>
          <p:cNvPr id="7" name="Picture 8" descr="IcoMania Answers Bart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830"/>
          <a:stretch/>
        </p:blipFill>
        <p:spPr bwMode="auto">
          <a:xfrm>
            <a:off x="3048000" y="1781108"/>
            <a:ext cx="3581400" cy="3406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3793" y="5410200"/>
            <a:ext cx="1864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Frodo</a:t>
            </a:r>
          </a:p>
        </p:txBody>
      </p:sp>
      <p:pic>
        <p:nvPicPr>
          <p:cNvPr id="5" name="Picture 4" descr="Fro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400636"/>
            <a:ext cx="4318705" cy="4085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000" y="412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50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5486400"/>
            <a:ext cx="2827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Iron Man</a:t>
            </a:r>
          </a:p>
        </p:txBody>
      </p:sp>
      <p:pic>
        <p:nvPicPr>
          <p:cNvPr id="5" name="Picture 4" descr="Gold and red robot head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752600"/>
            <a:ext cx="3505200" cy="3353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5410200"/>
            <a:ext cx="3871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Ron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Weasley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8" descr="IcoMania Answers R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754"/>
          <a:stretch/>
        </p:blipFill>
        <p:spPr bwMode="auto">
          <a:xfrm>
            <a:off x="2895599" y="1854104"/>
            <a:ext cx="3421223" cy="3327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9017" y="5410200"/>
            <a:ext cx="1707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Cairo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3283" y="228600"/>
            <a:ext cx="192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The_Sphynx.pn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514600" y="1373832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486400"/>
            <a:ext cx="496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Sherlock Holmes</a:t>
            </a:r>
          </a:p>
        </p:txBody>
      </p:sp>
      <p:pic>
        <p:nvPicPr>
          <p:cNvPr id="5" name="Picture 4" descr="IcoMania Answers Sherlock Holm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76400"/>
            <a:ext cx="3505200" cy="3435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8903" y="5486400"/>
            <a:ext cx="4319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Buzz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Lightyear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14932"/>
            <a:ext cx="4114800" cy="37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62600"/>
            <a:ext cx="6298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Captain Jack Sparrow</a:t>
            </a:r>
          </a:p>
        </p:txBody>
      </p:sp>
      <p:pic>
        <p:nvPicPr>
          <p:cNvPr id="7" name="Picture 8" descr="IcoMania Answers Jack Sparro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162"/>
          <a:stretch/>
        </p:blipFill>
        <p:spPr bwMode="auto">
          <a:xfrm>
            <a:off x="2971800" y="1868704"/>
            <a:ext cx="3657600" cy="3395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397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0986" y="5486400"/>
            <a:ext cx="5692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Hermione Grainger</a:t>
            </a:r>
          </a:p>
        </p:txBody>
      </p:sp>
      <p:pic>
        <p:nvPicPr>
          <p:cNvPr id="5" name="Picture 12" descr="IcoMania Answers Hermin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399" y="1752600"/>
            <a:ext cx="3516921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5410200"/>
            <a:ext cx="2375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London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3283" y="228600"/>
            <a:ext cx="192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7106" name="Picture 2" descr="IcoMania Answers Lond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880"/>
          <a:stretch/>
        </p:blipFill>
        <p:spPr bwMode="auto">
          <a:xfrm>
            <a:off x="2895600" y="1591318"/>
            <a:ext cx="3654488" cy="3514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5486400"/>
            <a:ext cx="2964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 Vegas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3283" y="228600"/>
            <a:ext cx="192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IcoMania Answers Las Vega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524000"/>
            <a:ext cx="3581400" cy="350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0"/>
            <a:ext cx="53719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 :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743200"/>
            <a:ext cx="7910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movie is __________.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3800" y="5486400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shrek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4" name="Picture 6" descr="IcoMania Answers Shrek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110"/>
          <a:stretch/>
        </p:blipFill>
        <p:spPr bwMode="auto">
          <a:xfrm>
            <a:off x="2895600" y="1562120"/>
            <a:ext cx="3505200" cy="3396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5486400"/>
            <a:ext cx="4547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Jurassic park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5" name="Picture 10" descr="IcoMania Answers Jurassic Par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76400"/>
            <a:ext cx="3581400" cy="350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5410200"/>
            <a:ext cx="242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Ice age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5" name="Picture 2" descr="IcoMania Answers Ice 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088"/>
          <a:stretch/>
        </p:blipFill>
        <p:spPr bwMode="auto">
          <a:xfrm>
            <a:off x="2743200" y="1562120"/>
            <a:ext cx="3576733" cy="3467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5486400"/>
            <a:ext cx="2405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avatar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5" name="Picture 10" descr="IcoMania Answers Avata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76400"/>
            <a:ext cx="349897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latin typeface="Baskerville Old Face" pitchFamily="18" charset="0"/>
              </a:rPr>
              <a:t>ICOMANIA </a:t>
            </a:r>
            <a:r>
              <a:rPr lang="en-US" b="1" dirty="0" smtClean="0">
                <a:solidFill>
                  <a:srgbClr val="C00000"/>
                </a:solidFill>
                <a:latin typeface="Baskerville Old Face" pitchFamily="18" charset="0"/>
              </a:rPr>
              <a:t>GAME</a:t>
            </a:r>
            <a:endParaRPr lang="en-US" b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229600" cy="3048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You will see a picture or ‘icon’.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picture is a hint for something famous.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If you can guess what it is, raise your hand.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Correct answer = 1 point for your team.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Categories:</a:t>
            </a:r>
          </a:p>
        </p:txBody>
      </p:sp>
      <p:sp>
        <p:nvSpPr>
          <p:cNvPr id="4" name="Explosion 1 3"/>
          <p:cNvSpPr/>
          <p:nvPr/>
        </p:nvSpPr>
        <p:spPr>
          <a:xfrm>
            <a:off x="1371600" y="5181600"/>
            <a:ext cx="2971800" cy="20574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BD056E"/>
                </a:solidFill>
              </a:rPr>
              <a:t>CHARACTERS</a:t>
            </a:r>
            <a:endParaRPr lang="en-US" sz="2000" b="1" dirty="0">
              <a:solidFill>
                <a:srgbClr val="BD056E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514600" y="3886200"/>
            <a:ext cx="2667000" cy="1981200"/>
          </a:xfrm>
          <a:prstGeom prst="irregularSeal1">
            <a:avLst/>
          </a:prstGeom>
          <a:noFill/>
          <a:ln>
            <a:solidFill>
              <a:srgbClr val="BD05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TV/MOVIES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324600" y="5029200"/>
            <a:ext cx="2971800" cy="20574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BD056E"/>
                </a:solidFill>
              </a:rPr>
              <a:t>FAMOUS PEOPLE</a:t>
            </a:r>
            <a:endParaRPr lang="en-US" sz="2000" b="1" dirty="0">
              <a:solidFill>
                <a:srgbClr val="BD056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6477000" y="3352800"/>
            <a:ext cx="2667000" cy="1981200"/>
          </a:xfrm>
          <a:prstGeom prst="irregularSeal1">
            <a:avLst/>
          </a:prstGeom>
          <a:noFill/>
          <a:ln>
            <a:solidFill>
              <a:srgbClr val="BD05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CITIES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495800" y="3581400"/>
            <a:ext cx="2971800" cy="20574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BD056E"/>
                </a:solidFill>
              </a:rPr>
              <a:t>COUNTRIES</a:t>
            </a:r>
            <a:endParaRPr lang="en-US" sz="2000" b="1" dirty="0">
              <a:solidFill>
                <a:srgbClr val="BD056E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4038600" y="5181600"/>
            <a:ext cx="2667000" cy="1981200"/>
          </a:xfrm>
          <a:prstGeom prst="irregularSeal1">
            <a:avLst/>
          </a:prstGeom>
          <a:noFill/>
          <a:ln>
            <a:solidFill>
              <a:srgbClr val="BD05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BRANDS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-152400" y="4038600"/>
            <a:ext cx="2971800" cy="20574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BD056E"/>
                </a:solidFill>
              </a:rPr>
              <a:t>VIDEO GAMES</a:t>
            </a:r>
            <a:endParaRPr lang="en-US" sz="2000" b="1" dirty="0">
              <a:solidFill>
                <a:srgbClr val="BD05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5410200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superman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7" name="Picture 6" descr="IcoMania Answers Superm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371600"/>
            <a:ext cx="3581400" cy="350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86507" y="5410200"/>
            <a:ext cx="3303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Avengers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5" name="Picture 4" descr="Aveng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t="20248" r="21074" b="20411"/>
          <a:stretch/>
        </p:blipFill>
        <p:spPr>
          <a:xfrm>
            <a:off x="2286000" y="1143000"/>
            <a:ext cx="4572000" cy="42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5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5410200"/>
            <a:ext cx="2428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titanic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5" name="Picture 6" descr="IcoMania Answers Titani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3581400" cy="350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36228" y="5410200"/>
            <a:ext cx="3585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star wars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7" name="Picture 8" descr="IcoMania Answers Star War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3581400" cy="350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5410200"/>
            <a:ext cx="4480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lion king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5" name="Picture 4" descr="Lion on a cliff under the su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47800"/>
            <a:ext cx="3504668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5334000"/>
            <a:ext cx="5025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Kung fu panda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7" name="Picture 4" descr="IcoMania Answers Kung Fu Pand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2101"/>
          <a:stretch/>
        </p:blipFill>
        <p:spPr bwMode="auto">
          <a:xfrm>
            <a:off x="2590800" y="1445326"/>
            <a:ext cx="3581400" cy="343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1400" y="5334000"/>
            <a:ext cx="2178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X-men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7" name="Picture 6" descr="Magnet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26667" r="10740"/>
          <a:stretch/>
        </p:blipFill>
        <p:spPr>
          <a:xfrm>
            <a:off x="2133600" y="1176998"/>
            <a:ext cx="4800600" cy="4233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5410200"/>
            <a:ext cx="4050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terminator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7170" name="Picture 2" descr="Sunglasses with red target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390292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91000" y="5486400"/>
            <a:ext cx="865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5" name="Picture 4" descr="IcoMania Answers 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76400"/>
            <a:ext cx="3505200" cy="3435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0800" y="5410200"/>
            <a:ext cx="3711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spiderman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6146" name="Picture 2" descr="IcoMania Answers Spiderm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0"/>
            <a:ext cx="365448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04800"/>
            <a:ext cx="53719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 :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HOW TO ANSWER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971800"/>
            <a:ext cx="7673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city is ____________.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8555" y="5410200"/>
            <a:ext cx="6388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Little mermaid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28600"/>
            <a:ext cx="405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 &amp; MOVIES</a:t>
            </a:r>
          </a:p>
        </p:txBody>
      </p:sp>
      <p:pic>
        <p:nvPicPr>
          <p:cNvPr id="48130" name="Picture 2" descr="Mermaid with red hair sitting on a rock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95400"/>
            <a:ext cx="3810000" cy="364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228600"/>
            <a:ext cx="55290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 GAMES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to answer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9052" y="2667000"/>
            <a:ext cx="6690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game is ________.</a:t>
            </a:r>
          </a:p>
        </p:txBody>
      </p:sp>
    </p:spTree>
    <p:extLst>
      <p:ext uri="{BB962C8B-B14F-4D97-AF65-F5344CB8AC3E}">
        <p14:creationId xmlns:p14="http://schemas.microsoft.com/office/powerpoint/2010/main" val="35868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8547" y="304800"/>
            <a:ext cx="430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 GAMES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1978" y="5410200"/>
            <a:ext cx="4341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Sudden Attack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19653"/>
            <a:ext cx="7848600" cy="12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8547" y="304800"/>
            <a:ext cx="430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 GAMES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4944" y="5410200"/>
            <a:ext cx="171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Sonic</a:t>
            </a:r>
          </a:p>
        </p:txBody>
      </p:sp>
      <p:pic>
        <p:nvPicPr>
          <p:cNvPr id="5" name="Picture 4" descr="Sonic.png"/>
          <p:cNvPicPr>
            <a:picLocks noChangeAspect="1"/>
          </p:cNvPicPr>
          <p:nvPr/>
        </p:nvPicPr>
        <p:blipFill>
          <a:blip r:embed="rId2" cstate="print"/>
          <a:srcRect l="17979" b="26285"/>
          <a:stretch>
            <a:fillRect/>
          </a:stretch>
        </p:blipFill>
        <p:spPr>
          <a:xfrm>
            <a:off x="2667000" y="1524000"/>
            <a:ext cx="416632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8547" y="304800"/>
            <a:ext cx="430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 GAMES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1731" y="5410200"/>
            <a:ext cx="3742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 Mario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524000"/>
            <a:ext cx="3022600" cy="37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8547" y="304800"/>
            <a:ext cx="430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 GAMES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3384" y="5410200"/>
            <a:ext cx="545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League of Legends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573" t="28856" r="71594" b="15901"/>
          <a:stretch/>
        </p:blipFill>
        <p:spPr>
          <a:xfrm>
            <a:off x="3124200" y="1396025"/>
            <a:ext cx="3200400" cy="42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3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8547" y="304800"/>
            <a:ext cx="430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 GAMES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3766" y="5410200"/>
            <a:ext cx="2658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Starcraft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03" t="37030" r="81357" b="32333"/>
          <a:stretch/>
        </p:blipFill>
        <p:spPr>
          <a:xfrm>
            <a:off x="3657600" y="2057400"/>
            <a:ext cx="2286000" cy="27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1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8547" y="304800"/>
            <a:ext cx="430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 GAMES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15951" y="5410200"/>
            <a:ext cx="2913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Pokemon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8621" r="77348"/>
          <a:stretch/>
        </p:blipFill>
        <p:spPr>
          <a:xfrm>
            <a:off x="3357209" y="1752600"/>
            <a:ext cx="2357791" cy="33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8547" y="304800"/>
            <a:ext cx="430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 GAMES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3687" y="5410200"/>
            <a:ext cx="299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Minecraft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764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47800" y="2895600"/>
            <a:ext cx="6610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brand is 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304800"/>
            <a:ext cx="54552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 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TO ANSWER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5410200"/>
            <a:ext cx="1605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Paris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3283" y="228600"/>
            <a:ext cx="192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2" descr="The Eiffel T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3505200" cy="3353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3048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5486400"/>
            <a:ext cx="257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Hyundai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5298" name="Picture 2" descr="A large blue H in a white and blue circle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00200"/>
            <a:ext cx="378198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5334000"/>
            <a:ext cx="1242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KFC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3252" name="Picture 4" descr="A white background with red lettering showing the letter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47800"/>
            <a:ext cx="418681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6182" y="5334000"/>
            <a:ext cx="4545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North Face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824"/>
          <a:stretch/>
        </p:blipFill>
        <p:spPr>
          <a:xfrm>
            <a:off x="3196338" y="1905000"/>
            <a:ext cx="2366262" cy="31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3048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5410200"/>
            <a:ext cx="1715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LEGO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6322" name="Picture 2" descr="White bubbles with black and yellow lining in a red box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47800"/>
            <a:ext cx="403411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5334000"/>
            <a:ext cx="2630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YouTube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8" descr="IcoMania Answers Youtub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0"/>
            <a:ext cx="3581400" cy="35097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5428" y="5334000"/>
            <a:ext cx="2551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Red Bull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07414"/>
            <a:ext cx="4343400" cy="415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5410200"/>
            <a:ext cx="194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Oral B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6" descr="A white background with a blue around it and a whit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71600"/>
            <a:ext cx="3581400" cy="342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1099" y="5410200"/>
            <a:ext cx="1531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Twix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0659"/>
          <a:stretch/>
        </p:blipFill>
        <p:spPr>
          <a:xfrm>
            <a:off x="2590800" y="1524000"/>
            <a:ext cx="3200400" cy="34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4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42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5410200"/>
            <a:ext cx="3188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Hello Kitty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6" descr="IcoMania Answers Hello Kitty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535"/>
          <a:stretch/>
        </p:blipFill>
        <p:spPr bwMode="auto">
          <a:xfrm>
            <a:off x="2667000" y="1576720"/>
            <a:ext cx="3505200" cy="3382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42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1546" y="5410200"/>
            <a:ext cx="325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Home plus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344" b="34077"/>
          <a:stretch/>
        </p:blipFill>
        <p:spPr>
          <a:xfrm>
            <a:off x="1749183" y="1833881"/>
            <a:ext cx="5108817" cy="28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5486400"/>
            <a:ext cx="2964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York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3283" y="228600"/>
            <a:ext cx="192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IcoMania Answers New York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205"/>
          <a:stretch/>
        </p:blipFill>
        <p:spPr bwMode="auto">
          <a:xfrm>
            <a:off x="2971800" y="1489124"/>
            <a:ext cx="3498978" cy="3387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5410200"/>
            <a:ext cx="2252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Twitter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6" descr="White bird chirping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3581400" cy="342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42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5410200"/>
            <a:ext cx="246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Pringles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8" descr="IcoMania Answers Pringle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778"/>
          <a:stretch/>
        </p:blipFill>
        <p:spPr bwMode="auto">
          <a:xfrm>
            <a:off x="2667000" y="1474524"/>
            <a:ext cx="3505200" cy="3408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42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5486400"/>
            <a:ext cx="90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LG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 descr="IcoMania Answers L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411"/>
          <a:stretch/>
        </p:blipFill>
        <p:spPr bwMode="auto">
          <a:xfrm>
            <a:off x="2667000" y="1649716"/>
            <a:ext cx="3581401" cy="3460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1907" y="5334000"/>
            <a:ext cx="2718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Kellogg’s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6" descr="IcoMania Answers Kellogg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3410" t="3142" r="2051" b="4632"/>
          <a:stretch/>
        </p:blipFill>
        <p:spPr bwMode="auto">
          <a:xfrm>
            <a:off x="2481708" y="1708112"/>
            <a:ext cx="3313811" cy="3168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3603" y="5334000"/>
            <a:ext cx="1775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IMAX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3833"/>
          <a:stretch/>
        </p:blipFill>
        <p:spPr>
          <a:xfrm>
            <a:off x="685800" y="2286000"/>
            <a:ext cx="7696200" cy="19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8598" y="5410200"/>
            <a:ext cx="4544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Baskin Robbins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57" t="7936" r="48270" b="50712"/>
          <a:stretch/>
        </p:blipFill>
        <p:spPr>
          <a:xfrm>
            <a:off x="3124200" y="1676400"/>
            <a:ext cx="2555818" cy="3350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5410200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Canon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IcoMania Answers Can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76400"/>
            <a:ext cx="3576733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9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0" y="21967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5410200"/>
            <a:ext cx="1629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Pixar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Pix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199"/>
            <a:ext cx="4648200" cy="42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0719" y="5410200"/>
            <a:ext cx="3400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Playstation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Playst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187152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5410200"/>
            <a:ext cx="2076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Ferrari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6" descr="IcoMania Answers Ferrar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00200"/>
            <a:ext cx="3581400" cy="350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103674"/>
            <a:ext cx="5176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Hollywood / LA /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Angeles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8083" y="228600"/>
            <a:ext cx="192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IcoMania Answers Los Angel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524000"/>
            <a:ext cx="3657600" cy="3435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7890" y="5410200"/>
            <a:ext cx="2346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Lacoste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LACOS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25658"/>
            <a:ext cx="4572000" cy="41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5410200"/>
            <a:ext cx="1484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Intel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IcoMania Answers Inte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7485" b="10490"/>
          <a:stretch/>
        </p:blipFill>
        <p:spPr bwMode="auto">
          <a:xfrm>
            <a:off x="2514600" y="1830543"/>
            <a:ext cx="3505200" cy="2817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5410200"/>
            <a:ext cx="1891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Skype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 descr="IcoMania Answers Skyp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5546" b="5628"/>
          <a:stretch/>
        </p:blipFill>
        <p:spPr bwMode="auto">
          <a:xfrm>
            <a:off x="2514600" y="1562120"/>
            <a:ext cx="3505200" cy="305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5410200"/>
            <a:ext cx="2884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Windows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8" descr="IcoMania Answers Window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2754"/>
          <a:stretch/>
        </p:blipFill>
        <p:spPr bwMode="auto">
          <a:xfrm>
            <a:off x="2590800" y="1620516"/>
            <a:ext cx="3576733" cy="340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8600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546" y="5334000"/>
            <a:ext cx="2931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Facebook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006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8" descr="IcoMania Answers Facebook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866" b="2083"/>
          <a:stretch/>
        </p:blipFill>
        <p:spPr bwMode="auto">
          <a:xfrm>
            <a:off x="2667000" y="1664314"/>
            <a:ext cx="3505200" cy="3299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47800" y="2895600"/>
            <a:ext cx="6899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person is ________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304800"/>
            <a:ext cx="55613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 : </a:t>
            </a:r>
          </a:p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HOW TO ANSWER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800" y="5638800"/>
            <a:ext cx="5441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Neil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armstrong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6" descr="IcoMania Answers Armstro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3581400" cy="350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38400" y="5638800"/>
            <a:ext cx="4261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Johnn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depp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2" descr="IcoMania Answers Johnny Depp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776"/>
          <a:stretch/>
        </p:blipFill>
        <p:spPr bwMode="auto">
          <a:xfrm>
            <a:off x="2743200" y="1737310"/>
            <a:ext cx="3498978" cy="3368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57986" y="5638800"/>
            <a:ext cx="2621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Galileo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5" descr="Astronom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36885"/>
            <a:ext cx="4648200" cy="44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0" y="5562600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Will smith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4" descr="IcoMania Answers Will Smith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2199"/>
          <a:stretch/>
        </p:blipFill>
        <p:spPr bwMode="auto">
          <a:xfrm>
            <a:off x="2819400" y="1751911"/>
            <a:ext cx="3505200" cy="3359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oMania Answers Dubai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680"/>
          <a:stretch/>
        </p:blipFill>
        <p:spPr bwMode="auto">
          <a:xfrm>
            <a:off x="2895600" y="1810308"/>
            <a:ext cx="3505200" cy="337739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18083" y="228600"/>
            <a:ext cx="192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4126" y="5410200"/>
            <a:ext cx="1901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Dubai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97535" y="5410200"/>
            <a:ext cx="4307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elvis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PRESLEY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2" descr="IcoMania Answers Elvi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447800"/>
            <a:ext cx="3684394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57400" y="5638800"/>
            <a:ext cx="5757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Marylin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monroe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9154" name="Picture 2" descr="IcoMania Answers Marylin Monro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00200"/>
            <a:ext cx="373380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95600" y="5562600"/>
            <a:ext cx="3479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cleopatra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IcoMania Answers Cleopatr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645"/>
          <a:stretch/>
        </p:blipFill>
        <p:spPr bwMode="auto">
          <a:xfrm>
            <a:off x="2895600" y="1810308"/>
            <a:ext cx="3581400" cy="3452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95600" y="5638800"/>
            <a:ext cx="3544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Lady gaga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4" descr="IcoMania Answers Lady Gag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827"/>
          <a:stretch/>
        </p:blipFill>
        <p:spPr bwMode="auto">
          <a:xfrm>
            <a:off x="2971800" y="1664314"/>
            <a:ext cx="3581400" cy="3445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55037" y="5638800"/>
            <a:ext cx="5893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Stephen hawking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2" descr="IcoMania Answers Hawki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2202"/>
          <a:stretch/>
        </p:blipFill>
        <p:spPr bwMode="auto">
          <a:xfrm>
            <a:off x="2971800" y="1751910"/>
            <a:ext cx="3498978" cy="3353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800" y="5638800"/>
            <a:ext cx="5606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Michael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jackson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8" descr="IcoMania Answers Michael Jacks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796"/>
          <a:stretch/>
        </p:blipFill>
        <p:spPr bwMode="auto">
          <a:xfrm>
            <a:off x="2819400" y="1781108"/>
            <a:ext cx="3654488" cy="3552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38400" y="5638800"/>
            <a:ext cx="4353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Justin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bieber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6" descr="IcoMania Answers Justin Biebe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441"/>
          <a:stretch/>
        </p:blipFill>
        <p:spPr bwMode="auto">
          <a:xfrm>
            <a:off x="2895600" y="1649716"/>
            <a:ext cx="3505200" cy="338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41390" y="5638800"/>
            <a:ext cx="4747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Isaac Newton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5" descr="New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87" y="1299117"/>
            <a:ext cx="4586313" cy="42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41360" y="5638800"/>
            <a:ext cx="5006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Barack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obama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IcoMania Answers Obam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178"/>
          <a:stretch/>
        </p:blipFill>
        <p:spPr bwMode="auto">
          <a:xfrm>
            <a:off x="2895600" y="1489124"/>
            <a:ext cx="3576733" cy="346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38600" y="5638800"/>
            <a:ext cx="1226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psy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2" descr="IcoMania Answers PSY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918"/>
          <a:stretch/>
        </p:blipFill>
        <p:spPr bwMode="auto">
          <a:xfrm>
            <a:off x="2971800" y="1970898"/>
            <a:ext cx="3505200" cy="336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5410200"/>
            <a:ext cx="227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Sydney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3283" y="228600"/>
            <a:ext cx="192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IcoMania Answers Sydney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2012"/>
          <a:stretch/>
        </p:blipFill>
        <p:spPr bwMode="auto">
          <a:xfrm>
            <a:off x="2895600" y="1518322"/>
            <a:ext cx="3576733" cy="3434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0" y="5638800"/>
            <a:ext cx="512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Albert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einstein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6" descr="IcoMania Answers Einstei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752600"/>
            <a:ext cx="359507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72922" y="5638800"/>
            <a:ext cx="367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Usain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bolt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4274" name="Picture 2" descr="IcoMania Answers Usain Bol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0"/>
            <a:ext cx="393560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13687" y="5638800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Dalai lama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Dalai_La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199"/>
            <a:ext cx="4572000" cy="43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95600" y="5562600"/>
            <a:ext cx="3308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Bill gates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8" descr="IcoMania Answers Bill Gate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603"/>
          <a:stretch/>
        </p:blipFill>
        <p:spPr bwMode="auto">
          <a:xfrm>
            <a:off x="2895599" y="1956300"/>
            <a:ext cx="3265713" cy="314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0" y="5638800"/>
            <a:ext cx="4356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Tiger woods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8" descr="IcoMania Answers Tiger Wood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203"/>
          <a:stretch/>
        </p:blipFill>
        <p:spPr bwMode="auto">
          <a:xfrm>
            <a:off x="2819400" y="1489124"/>
            <a:ext cx="3505200" cy="3393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19400" y="5638800"/>
            <a:ext cx="350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Steve jobs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FAMOUS PEOPLE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IcoMania Answers Steve Job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594"/>
          <a:stretch/>
        </p:blipFill>
        <p:spPr bwMode="auto">
          <a:xfrm>
            <a:off x="2819400" y="1503722"/>
            <a:ext cx="3581400" cy="3453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800" y="457200"/>
            <a:ext cx="53719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 : 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How to answer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505200"/>
            <a:ext cx="8354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country is ___________.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3800" y="5715000"/>
            <a:ext cx="1442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Italy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2" descr="IcoMania Answers Italy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830"/>
          <a:stretch/>
        </p:blipFill>
        <p:spPr bwMode="auto">
          <a:xfrm>
            <a:off x="2819400" y="1781108"/>
            <a:ext cx="3505200" cy="3406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2200" y="5715000"/>
            <a:ext cx="4834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United Kingdom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0178" name="Picture 2" descr="IcoMania Answers United Kingdo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393560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5638800"/>
            <a:ext cx="1624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India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2226" name="Picture 2" descr="Ceramic pot with snake coming out of it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382327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5410200"/>
            <a:ext cx="2182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Beijing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3283" y="228600"/>
            <a:ext cx="192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8" descr="Oriental building with picture of dictator on the front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00200"/>
            <a:ext cx="3505201" cy="3353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42925" y="5638800"/>
            <a:ext cx="3710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South Africa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5248" y="1632248"/>
            <a:ext cx="3701752" cy="37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5638800"/>
            <a:ext cx="1789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Egypt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IcoMania Answers Egypt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444" b="-1"/>
          <a:stretch/>
        </p:blipFill>
        <p:spPr bwMode="auto">
          <a:xfrm>
            <a:off x="2743200" y="1649716"/>
            <a:ext cx="3498978" cy="3379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9000" y="5562600"/>
            <a:ext cx="2273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Mexico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2" descr="IcoMania Answers Mexic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1535"/>
          <a:stretch/>
        </p:blipFill>
        <p:spPr bwMode="auto">
          <a:xfrm>
            <a:off x="2895600" y="1576720"/>
            <a:ext cx="3505200" cy="338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1800" y="5638800"/>
            <a:ext cx="3544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Switzerland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8" descr="Red and white cross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81200"/>
            <a:ext cx="3684396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0222" y="5638800"/>
            <a:ext cx="2207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Greece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05"/>
          <a:stretch/>
        </p:blipFill>
        <p:spPr>
          <a:xfrm>
            <a:off x="2438400" y="1465483"/>
            <a:ext cx="4419600" cy="42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5638800"/>
            <a:ext cx="1636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Cuba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1600"/>
            <a:ext cx="454082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5953" y="5638800"/>
            <a:ext cx="1776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Brazil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Rio_de_Janei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91" y="1371600"/>
            <a:ext cx="491150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5562600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Canada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Picture 4" descr="IcoMania Answers Canad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830"/>
          <a:stretch/>
        </p:blipFill>
        <p:spPr bwMode="auto">
          <a:xfrm>
            <a:off x="2971800" y="1781108"/>
            <a:ext cx="3505200" cy="3406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28214" y="5562600"/>
            <a:ext cx="201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Russia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Mosc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447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5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28600"/>
            <a:ext cx="3499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COUNTRIES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3800" y="5638800"/>
            <a:ext cx="184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Japan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2" descr="IcoMania Answers Japa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904"/>
          <a:stretch/>
        </p:blipFill>
        <p:spPr bwMode="auto">
          <a:xfrm>
            <a:off x="2971800" y="1708112"/>
            <a:ext cx="3581400" cy="3478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470</Words>
  <Application>Microsoft Office PowerPoint</Application>
  <PresentationFormat>화면 슬라이드 쇼(4:3)</PresentationFormat>
  <Paragraphs>263</Paragraphs>
  <Slides>123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123</vt:i4>
      </vt:variant>
    </vt:vector>
  </HeadingPairs>
  <TitlesOfParts>
    <vt:vector size="124" baseType="lpstr">
      <vt:lpstr>Office Theme</vt:lpstr>
      <vt:lpstr>PowerPoint 프레젠테이션</vt:lpstr>
      <vt:lpstr>ICOMANIA GAME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aa</cp:lastModifiedBy>
  <cp:revision>56</cp:revision>
  <dcterms:created xsi:type="dcterms:W3CDTF">2013-05-02T23:12:29Z</dcterms:created>
  <dcterms:modified xsi:type="dcterms:W3CDTF">2016-03-10T02:33:49Z</dcterms:modified>
</cp:coreProperties>
</file>