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7" r:id="rId4"/>
    <p:sldId id="259" r:id="rId5"/>
    <p:sldId id="260" r:id="rId6"/>
    <p:sldId id="304" r:id="rId7"/>
    <p:sldId id="261" r:id="rId8"/>
    <p:sldId id="320" r:id="rId9"/>
    <p:sldId id="272" r:id="rId10"/>
    <p:sldId id="301" r:id="rId11"/>
    <p:sldId id="273" r:id="rId12"/>
    <p:sldId id="311" r:id="rId13"/>
    <p:sldId id="274" r:id="rId14"/>
    <p:sldId id="293" r:id="rId15"/>
    <p:sldId id="270" r:id="rId16"/>
    <p:sldId id="312" r:id="rId17"/>
    <p:sldId id="314" r:id="rId18"/>
    <p:sldId id="313" r:id="rId19"/>
    <p:sldId id="275" r:id="rId20"/>
    <p:sldId id="302" r:id="rId21"/>
    <p:sldId id="265" r:id="rId22"/>
    <p:sldId id="321" r:id="rId23"/>
    <p:sldId id="276" r:id="rId24"/>
    <p:sldId id="308" r:id="rId25"/>
    <p:sldId id="264" r:id="rId26"/>
    <p:sldId id="326" r:id="rId27"/>
    <p:sldId id="277" r:id="rId28"/>
    <p:sldId id="299" r:id="rId29"/>
    <p:sldId id="278" r:id="rId30"/>
    <p:sldId id="310" r:id="rId31"/>
    <p:sldId id="271" r:id="rId32"/>
    <p:sldId id="315" r:id="rId33"/>
    <p:sldId id="316" r:id="rId34"/>
    <p:sldId id="317" r:id="rId35"/>
    <p:sldId id="279" r:id="rId36"/>
    <p:sldId id="309" r:id="rId37"/>
    <p:sldId id="280" r:id="rId38"/>
    <p:sldId id="295" r:id="rId39"/>
    <p:sldId id="281" r:id="rId40"/>
    <p:sldId id="292" r:id="rId41"/>
    <p:sldId id="282" r:id="rId42"/>
    <p:sldId id="297" r:id="rId43"/>
    <p:sldId id="283" r:id="rId44"/>
    <p:sldId id="294" r:id="rId45"/>
    <p:sldId id="284" r:id="rId46"/>
    <p:sldId id="300" r:id="rId47"/>
    <p:sldId id="285" r:id="rId48"/>
    <p:sldId id="305" r:id="rId49"/>
    <p:sldId id="286" r:id="rId50"/>
    <p:sldId id="303" r:id="rId51"/>
    <p:sldId id="268" r:id="rId52"/>
    <p:sldId id="322" r:id="rId53"/>
    <p:sldId id="318" r:id="rId54"/>
    <p:sldId id="324" r:id="rId55"/>
    <p:sldId id="263" r:id="rId56"/>
    <p:sldId id="327" r:id="rId57"/>
    <p:sldId id="287" r:id="rId58"/>
    <p:sldId id="296" r:id="rId59"/>
    <p:sldId id="288" r:id="rId60"/>
    <p:sldId id="306" r:id="rId61"/>
    <p:sldId id="289" r:id="rId62"/>
    <p:sldId id="298" r:id="rId63"/>
    <p:sldId id="269" r:id="rId64"/>
    <p:sldId id="323" r:id="rId65"/>
    <p:sldId id="319" r:id="rId66"/>
    <p:sldId id="325" r:id="rId67"/>
    <p:sldId id="290" r:id="rId68"/>
    <p:sldId id="307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57D"/>
    <a:srgbClr val="304266"/>
    <a:srgbClr val="0583BB"/>
    <a:srgbClr val="0C5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02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C4CD2-0F69-4BCE-8227-8D160C04174A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1341-CE80-4B4C-952E-A5DFBCE82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C4CD2-0F69-4BCE-8227-8D160C04174A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1341-CE80-4B4C-952E-A5DFBCE82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C4CD2-0F69-4BCE-8227-8D160C04174A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1341-CE80-4B4C-952E-A5DFBCE82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C4CD2-0F69-4BCE-8227-8D160C04174A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1341-CE80-4B4C-952E-A5DFBCE82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C4CD2-0F69-4BCE-8227-8D160C04174A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1341-CE80-4B4C-952E-A5DFBCE82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C4CD2-0F69-4BCE-8227-8D160C04174A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1341-CE80-4B4C-952E-A5DFBCE82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C4CD2-0F69-4BCE-8227-8D160C04174A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1341-CE80-4B4C-952E-A5DFBCE82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C4CD2-0F69-4BCE-8227-8D160C04174A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1341-CE80-4B4C-952E-A5DFBCE82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C4CD2-0F69-4BCE-8227-8D160C04174A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1341-CE80-4B4C-952E-A5DFBCE82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C4CD2-0F69-4BCE-8227-8D160C04174A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1341-CE80-4B4C-952E-A5DFBCE82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C4CD2-0F69-4BCE-8227-8D160C04174A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51341-CE80-4B4C-952E-A5DFBCE82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C4CD2-0F69-4BCE-8227-8D160C04174A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51341-CE80-4B4C-952E-A5DFBCE82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4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6.wav"/><Relationship Id="rId6" Type="http://schemas.openxmlformats.org/officeDocument/2006/relationships/image" Target="../media/image17.png"/><Relationship Id="rId11" Type="http://schemas.openxmlformats.org/officeDocument/2006/relationships/image" Target="../media/image2.png"/><Relationship Id="rId5" Type="http://schemas.openxmlformats.org/officeDocument/2006/relationships/slide" Target="slide16.xml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audio" Target="../media/audio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6" Type="http://schemas.openxmlformats.org/officeDocument/2006/relationships/slide" Target="slide22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audio" Target="../media/audio2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6" Type="http://schemas.openxmlformats.org/officeDocument/2006/relationships/slide" Target="slide26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audio" Target="../media/audio3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4.xml"/><Relationship Id="rId7" Type="http://schemas.openxmlformats.org/officeDocument/2006/relationships/slide" Target="slide33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6.wav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slide" Target="slide32.xml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audio8.wav"/><Relationship Id="rId1" Type="http://schemas.openxmlformats.org/officeDocument/2006/relationships/audio" Target="file:///C:\Users\Allison\Desktop\Totoro\music\wav\234363__atkinssj__paper-spin.aiff" TargetMode="Externa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9.xml"/><Relationship Id="rId18" Type="http://schemas.openxmlformats.org/officeDocument/2006/relationships/slide" Target="slide43.xml"/><Relationship Id="rId26" Type="http://schemas.openxmlformats.org/officeDocument/2006/relationships/slide" Target="slide57.xml"/><Relationship Id="rId3" Type="http://schemas.openxmlformats.org/officeDocument/2006/relationships/image" Target="../media/image9.png"/><Relationship Id="rId21" Type="http://schemas.openxmlformats.org/officeDocument/2006/relationships/slide" Target="slide19.xml"/><Relationship Id="rId7" Type="http://schemas.openxmlformats.org/officeDocument/2006/relationships/slide" Target="slide13.xml"/><Relationship Id="rId12" Type="http://schemas.openxmlformats.org/officeDocument/2006/relationships/slide" Target="slide27.xml"/><Relationship Id="rId17" Type="http://schemas.openxmlformats.org/officeDocument/2006/relationships/slide" Target="slide41.xml"/><Relationship Id="rId25" Type="http://schemas.openxmlformats.org/officeDocument/2006/relationships/slide" Target="slide55.xml"/><Relationship Id="rId2" Type="http://schemas.openxmlformats.org/officeDocument/2006/relationships/slide" Target="slide5.xml"/><Relationship Id="rId16" Type="http://schemas.openxmlformats.org/officeDocument/2006/relationships/slide" Target="slide39.xml"/><Relationship Id="rId20" Type="http://schemas.openxmlformats.org/officeDocument/2006/relationships/slide" Target="slide47.xml"/><Relationship Id="rId29" Type="http://schemas.openxmlformats.org/officeDocument/2006/relationships/slide" Target="slide6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25.xml"/><Relationship Id="rId24" Type="http://schemas.openxmlformats.org/officeDocument/2006/relationships/slide" Target="slide51.xml"/><Relationship Id="rId5" Type="http://schemas.openxmlformats.org/officeDocument/2006/relationships/slide" Target="slide9.xml"/><Relationship Id="rId15" Type="http://schemas.openxmlformats.org/officeDocument/2006/relationships/slide" Target="slide37.xml"/><Relationship Id="rId23" Type="http://schemas.openxmlformats.org/officeDocument/2006/relationships/slide" Target="slide49.xml"/><Relationship Id="rId28" Type="http://schemas.openxmlformats.org/officeDocument/2006/relationships/slide" Target="slide61.xml"/><Relationship Id="rId10" Type="http://schemas.openxmlformats.org/officeDocument/2006/relationships/slide" Target="slide23.xml"/><Relationship Id="rId19" Type="http://schemas.openxmlformats.org/officeDocument/2006/relationships/slide" Target="slide45.xml"/><Relationship Id="rId4" Type="http://schemas.openxmlformats.org/officeDocument/2006/relationships/slide" Target="slide7.xml"/><Relationship Id="rId9" Type="http://schemas.openxmlformats.org/officeDocument/2006/relationships/slide" Target="slide21.xml"/><Relationship Id="rId14" Type="http://schemas.openxmlformats.org/officeDocument/2006/relationships/slide" Target="slide31.xml"/><Relationship Id="rId22" Type="http://schemas.openxmlformats.org/officeDocument/2006/relationships/slide" Target="slide35.xml"/><Relationship Id="rId27" Type="http://schemas.openxmlformats.org/officeDocument/2006/relationships/slide" Target="slide59.xml"/><Relationship Id="rId30" Type="http://schemas.openxmlformats.org/officeDocument/2006/relationships/slide" Target="slide6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6" Type="http://schemas.openxmlformats.org/officeDocument/2006/relationships/slide" Target="slide6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slide" Target="slide53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6.wav"/><Relationship Id="rId6" Type="http://schemas.openxmlformats.org/officeDocument/2006/relationships/image" Target="../media/image41.png"/><Relationship Id="rId11" Type="http://schemas.openxmlformats.org/officeDocument/2006/relationships/image" Target="../media/image2.png"/><Relationship Id="rId5" Type="http://schemas.openxmlformats.org/officeDocument/2006/relationships/slide" Target="slide52.xml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slide" Target="slide5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audio8.wav"/><Relationship Id="rId1" Type="http://schemas.openxmlformats.org/officeDocument/2006/relationships/audio" Target="file:///C:\Users\Allison\Desktop\Totoro\music\wav\234363__atkinssj__paper-spin.aiff" TargetMode="Externa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6" Type="http://schemas.openxmlformats.org/officeDocument/2006/relationships/slide" Target="slide56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audio" Target="../media/audio2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" Target="slide4.xml"/><Relationship Id="rId7" Type="http://schemas.openxmlformats.org/officeDocument/2006/relationships/slide" Target="slide65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6.wav"/><Relationship Id="rId6" Type="http://schemas.openxmlformats.org/officeDocument/2006/relationships/image" Target="../media/image48.png"/><Relationship Id="rId11" Type="http://schemas.openxmlformats.org/officeDocument/2006/relationships/image" Target="../media/image2.png"/><Relationship Id="rId5" Type="http://schemas.openxmlformats.org/officeDocument/2006/relationships/slide" Target="slide64.xml"/><Relationship Id="rId10" Type="http://schemas.openxmlformats.org/officeDocument/2006/relationships/image" Target="../media/image50.png"/><Relationship Id="rId4" Type="http://schemas.openxmlformats.org/officeDocument/2006/relationships/image" Target="../media/image9.png"/><Relationship Id="rId9" Type="http://schemas.openxmlformats.org/officeDocument/2006/relationships/slide" Target="slide6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audio8.wav"/><Relationship Id="rId1" Type="http://schemas.openxmlformats.org/officeDocument/2006/relationships/audio" Target="file:///C:\Users\Allison\Desktop\Totoro\music\wav\234363__atkinssj__paper-spin.aiff" TargetMode="Externa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0" y="4800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Ghibli</a:t>
            </a:r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 Game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195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Lesson 1</a:t>
            </a:r>
            <a:r>
              <a:rPr lang="en-US" sz="400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: I want to be a cook</a:t>
            </a:r>
            <a:endParaRPr lang="en-US" sz="4000" dirty="0" smtClean="0">
              <a:solidFill>
                <a:schemeClr val="bg1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2954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totoro_tsukamori_no.wav">
            <a:hlinkClick r:id="" action="ppaction://media"/>
          </p:cNvPr>
          <p:cNvPicPr>
            <a:picLocks noRot="1" noChangeAspect="1"/>
          </p:cNvPicPr>
          <p:nvPr>
            <a:wavAudioFile r:embed="rId1" name="totoro_tsukamori_no.wav"/>
          </p:nvPr>
        </p:nvPicPr>
        <p:blipFill>
          <a:blip r:embed="rId4" cstate="email"/>
          <a:stretch>
            <a:fillRect/>
          </a:stretch>
        </p:blipFill>
        <p:spPr>
          <a:xfrm>
            <a:off x="-762000" y="4038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3" grpId="0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+4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036104" y="3200400"/>
            <a:ext cx="901700" cy="939800"/>
          </a:xfrm>
          <a:prstGeom prst="rect">
            <a:avLst/>
          </a:prstGeom>
          <a:noFill/>
        </p:spPr>
      </p:pic>
      <p:pic>
        <p:nvPicPr>
          <p:cNvPr id="8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407704" y="3200400"/>
            <a:ext cx="901700" cy="939800"/>
          </a:xfrm>
          <a:prstGeom prst="rect">
            <a:avLst/>
          </a:prstGeom>
          <a:noFill/>
        </p:spPr>
      </p:pic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2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79304" y="3200400"/>
            <a:ext cx="901700" cy="939800"/>
          </a:xfrm>
          <a:prstGeom prst="rect">
            <a:avLst/>
          </a:prstGeom>
          <a:noFill/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150904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48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72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96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896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197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do you want to be?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 want to be an artist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th08.deviantart.net/fs70/PRE/i/2012/191/3/5/artist_chibi_commission_by_yampuff-d56lwy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298289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+1 point!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114800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24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25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is she good 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She is good at taking pictures.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fc05.deviantart.net/fs71/i/2012/164/3/1/chibi_photographer_by_s_o_u_l_r_e_a_p_e_r-d53bg5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754" y="117348"/>
            <a:ext cx="2064246" cy="47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+4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036104" y="3200400"/>
            <a:ext cx="901700" cy="939800"/>
          </a:xfrm>
          <a:prstGeom prst="rect">
            <a:avLst/>
          </a:prstGeom>
          <a:noFill/>
        </p:spPr>
      </p:pic>
      <p:pic>
        <p:nvPicPr>
          <p:cNvPr id="8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407704" y="3200400"/>
            <a:ext cx="901700" cy="939800"/>
          </a:xfrm>
          <a:prstGeom prst="rect">
            <a:avLst/>
          </a:prstGeom>
          <a:noFill/>
        </p:spPr>
      </p:pic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2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79304" y="3200400"/>
            <a:ext cx="901700" cy="939800"/>
          </a:xfrm>
          <a:prstGeom prst="rect">
            <a:avLst/>
          </a:prstGeom>
          <a:noFill/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150904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48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72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96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896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197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990600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Choose!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4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190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Allison\Desktop\Totoro\Icons\green_totoro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/>
          <a:stretch>
            <a:fillRect/>
          </a:stretch>
        </p:blipFill>
        <p:spPr bwMode="auto">
          <a:xfrm>
            <a:off x="1447800" y="2209800"/>
            <a:ext cx="1231659" cy="174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Picture 4" descr="C:\Users\Allison\Desktop\Totoro\Icons\white_totoro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tretch>
            <a:fillRect/>
          </a:stretch>
        </p:blipFill>
        <p:spPr bwMode="auto">
          <a:xfrm>
            <a:off x="3751559" y="2057400"/>
            <a:ext cx="1158095" cy="193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9" name="Picture 5" descr="C:\Users\Allison\Desktop\Totoro\Icons\totoro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/>
          <a:stretch>
            <a:fillRect/>
          </a:stretch>
        </p:blipFill>
        <p:spPr bwMode="auto">
          <a:xfrm>
            <a:off x="6075120" y="2209800"/>
            <a:ext cx="1228915" cy="180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600200" y="40458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33800" y="40458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67400" y="40458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3</a:t>
            </a:r>
          </a:p>
        </p:txBody>
      </p:sp>
      <p:pic>
        <p:nvPicPr>
          <p:cNvPr id="11" name="totoro2.wav">
            <a:hlinkClick r:id="" action="ppaction://media"/>
          </p:cNvPr>
          <p:cNvPicPr>
            <a:picLocks noRot="1" noChangeAspect="1"/>
          </p:cNvPicPr>
          <p:nvPr>
            <a:wavAudioFile r:embed="rId1" name="totoro2.wav"/>
          </p:nvPr>
        </p:nvPicPr>
        <p:blipFill>
          <a:blip r:embed="rId11" cstate="email"/>
          <a:stretch>
            <a:fillRect/>
          </a:stretch>
        </p:blipFill>
        <p:spPr>
          <a:xfrm>
            <a:off x="-685800" y="5562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 animBg="1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304800" y="476071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Rock, paper, scissors!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Losing team -5 points!</a:t>
            </a:r>
          </a:p>
        </p:txBody>
      </p:sp>
      <p:sp>
        <p:nvSpPr>
          <p:cNvPr id="34" name="Rectangle 33">
            <a:hlinkClick r:id="rId3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4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143000" y="190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totoro1.wav">
            <a:hlinkClick r:id="" action="ppaction://media"/>
          </p:cNvPr>
          <p:cNvPicPr>
            <a:picLocks noRot="1" noChangeAspect="1"/>
          </p:cNvPicPr>
          <p:nvPr>
            <a:wavAudioFile r:embed="rId1" name="totoro1.wav"/>
          </p:nvPr>
        </p:nvPicPr>
        <p:blipFill>
          <a:blip r:embed="rId5" cstate="email"/>
          <a:stretch>
            <a:fillRect/>
          </a:stretch>
        </p:blipFill>
        <p:spPr>
          <a:xfrm>
            <a:off x="-685800" y="6019800"/>
            <a:ext cx="304800" cy="304800"/>
          </a:xfrm>
          <a:prstGeom prst="rect">
            <a:avLst/>
          </a:prstGeom>
        </p:spPr>
      </p:pic>
      <p:pic>
        <p:nvPicPr>
          <p:cNvPr id="37" name="Picture 2" descr="C:\Users\Allison\Desktop\Totoro\Icons\fluff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52600" y="3124200"/>
            <a:ext cx="800100" cy="749300"/>
          </a:xfrm>
          <a:prstGeom prst="rect">
            <a:avLst/>
          </a:prstGeom>
          <a:noFill/>
        </p:spPr>
      </p:pic>
      <p:pic>
        <p:nvPicPr>
          <p:cNvPr id="38" name="Picture 3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86200" y="2971800"/>
            <a:ext cx="901701" cy="939800"/>
          </a:xfrm>
          <a:prstGeom prst="rect">
            <a:avLst/>
          </a:prstGeom>
          <a:noFill/>
        </p:spPr>
      </p:pic>
      <p:pic>
        <p:nvPicPr>
          <p:cNvPr id="39" name="Picture 4" descr="C:\Users\Allison\Desktop\Totoro\Icons\flame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019800" y="2819400"/>
            <a:ext cx="1066800" cy="1270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3" grpId="0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4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27" name="totoro1.wav">
            <a:hlinkClick r:id="" action="ppaction://media"/>
          </p:cNvPr>
          <p:cNvPicPr>
            <a:picLocks noRot="1" noChangeAspect="1"/>
          </p:cNvPicPr>
          <p:nvPr>
            <a:wavAudioFile r:embed="rId1" name="totoro1.wav"/>
          </p:nvPr>
        </p:nvPicPr>
        <p:blipFill>
          <a:blip r:embed="rId5" cstate="email"/>
          <a:stretch>
            <a:fillRect/>
          </a:stretch>
        </p:blipFill>
        <p:spPr>
          <a:xfrm>
            <a:off x="-685800" y="6019800"/>
            <a:ext cx="304800" cy="3048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4800" y="9906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Rock, paper, scissors! Win +5 points!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143000" y="190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C:\Users\Allison\Desktop\Totoro\Icons\fluff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52600" y="3124200"/>
            <a:ext cx="800100" cy="749300"/>
          </a:xfrm>
          <a:prstGeom prst="rect">
            <a:avLst/>
          </a:prstGeom>
          <a:noFill/>
        </p:spPr>
      </p:pic>
      <p:pic>
        <p:nvPicPr>
          <p:cNvPr id="31" name="Picture 3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86200" y="2971800"/>
            <a:ext cx="901701" cy="939800"/>
          </a:xfrm>
          <a:prstGeom prst="rect">
            <a:avLst/>
          </a:prstGeom>
          <a:noFill/>
        </p:spPr>
      </p:pic>
      <p:pic>
        <p:nvPicPr>
          <p:cNvPr id="32" name="Picture 4" descr="C:\Users\Allison\Desktop\Totoro\Icons\flame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019800" y="2819400"/>
            <a:ext cx="1066800" cy="1270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5" grpId="0" animBg="1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04800" y="9906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Steal 4 points!</a:t>
            </a:r>
          </a:p>
        </p:txBody>
      </p:sp>
      <p:sp>
        <p:nvSpPr>
          <p:cNvPr id="29" name="Rectangle 28">
            <a:hlinkClick r:id="rId4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5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143000" y="190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totoro1.wav">
            <a:hlinkClick r:id="" action="ppaction://media"/>
          </p:cNvPr>
          <p:cNvPicPr>
            <a:picLocks noRot="1" noChangeAspect="1"/>
          </p:cNvPicPr>
          <p:nvPr>
            <a:wavAudioFile r:embed="rId1" name="totoro1.wav"/>
          </p:nvPr>
        </p:nvPicPr>
        <p:blipFill>
          <a:blip r:embed="rId6" cstate="email"/>
          <a:stretch>
            <a:fillRect/>
          </a:stretch>
        </p:blipFill>
        <p:spPr>
          <a:xfrm>
            <a:off x="-685800" y="6019800"/>
            <a:ext cx="304800" cy="304800"/>
          </a:xfrm>
          <a:prstGeom prst="rect">
            <a:avLst/>
          </a:prstGeom>
        </p:spPr>
      </p:pic>
      <p:pic>
        <p:nvPicPr>
          <p:cNvPr id="32" name="Picture 2" descr="C:\Users\Allison\Desktop\Totoro\Icons\noface.png"/>
          <p:cNvPicPr>
            <a:picLocks noChangeAspect="1" noChangeArrowheads="1"/>
          </p:cNvPicPr>
          <p:nvPr/>
        </p:nvPicPr>
        <p:blipFill>
          <a:blip r:embed="rId7" cstate="email"/>
          <a:stretch>
            <a:fillRect/>
          </a:stretch>
        </p:blipFill>
        <p:spPr bwMode="auto">
          <a:xfrm>
            <a:off x="4038600" y="2667000"/>
            <a:ext cx="1104762" cy="1828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8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are you good 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 am good at teaching.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://1.bp.blogspot.com/-khoBPEoRj1U/U4X0LcHwWnI/AAAAAAAACm4/tr0Cv88Pp_Q/s1600/Ideal+Teacher+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2071"/>
            <a:ext cx="603222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4876800" y="26670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Win points!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267200" y="1447800"/>
            <a:ext cx="0" cy="33528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43200" y="1981200"/>
            <a:ext cx="901700" cy="939800"/>
          </a:xfrm>
          <a:prstGeom prst="rect">
            <a:avLst/>
          </a:prstGeom>
          <a:noFill/>
        </p:spPr>
      </p:pic>
      <p:pic>
        <p:nvPicPr>
          <p:cNvPr id="4099" name="Picture 3" descr="C:\Users\Allison\Desktop\Totoro\Icons\cat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85800" y="2057400"/>
            <a:ext cx="1498600" cy="1955800"/>
          </a:xfrm>
          <a:prstGeom prst="rect">
            <a:avLst/>
          </a:prstGeom>
          <a:noFill/>
        </p:spPr>
      </p:pic>
      <p:pic>
        <p:nvPicPr>
          <p:cNvPr id="4100" name="Picture 4" descr="C:\Users\Allison\Desktop\Totoro\Icons\totoro3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14600" y="3048000"/>
            <a:ext cx="1308100" cy="1384300"/>
          </a:xfrm>
          <a:prstGeom prst="rect">
            <a:avLst/>
          </a:prstGeom>
          <a:noFill/>
        </p:spPr>
      </p:pic>
      <p:pic>
        <p:nvPicPr>
          <p:cNvPr id="11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1" name="109662__grunz__success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5410200"/>
            <a:ext cx="304800" cy="304800"/>
          </a:xfrm>
          <a:prstGeom prst="rect">
            <a:avLst/>
          </a:prstGeom>
        </p:spPr>
      </p:pic>
      <p:pic>
        <p:nvPicPr>
          <p:cNvPr id="12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2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685800" y="2514600"/>
            <a:ext cx="304800" cy="304800"/>
          </a:xfrm>
          <a:prstGeom prst="rect">
            <a:avLst/>
          </a:prstGeom>
        </p:spPr>
      </p:pic>
      <p:pic>
        <p:nvPicPr>
          <p:cNvPr id="13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2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685800" y="30480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2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3581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24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48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7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448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+3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686928" y="3200400"/>
            <a:ext cx="901700" cy="939800"/>
          </a:xfrm>
          <a:prstGeom prst="rect">
            <a:avLst/>
          </a:prstGeom>
          <a:noFill/>
        </p:spPr>
      </p:pic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2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113432" y="3200400"/>
            <a:ext cx="901700" cy="939800"/>
          </a:xfrm>
          <a:prstGeom prst="rect">
            <a:avLst/>
          </a:prstGeom>
          <a:noFill/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485032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48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72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72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973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0000" t="-27000" r="-10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4724400" y="4267200"/>
            <a:ext cx="1752600" cy="2590800"/>
          </a:xfrm>
          <a:prstGeom prst="rect">
            <a:avLst/>
          </a:prstGeom>
          <a:blipFill dpi="0" rotWithShape="1">
            <a:blip r:embed="rId5" cstate="email"/>
            <a:srcRect/>
            <a:tile tx="0" ty="0" sx="30000" sy="30000" flip="none" algn="t"/>
          </a:blipFill>
          <a:ln>
            <a:noFill/>
          </a:ln>
          <a:effectLst>
            <a:outerShdw blurRad="50800" dist="38100" dir="2700000" algn="tl" rotWithShape="0">
              <a:schemeClr val="tx1">
                <a:alpha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5760" rtlCol="0" anchor="b" anchorCtr="0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No</a:t>
            </a:r>
            <a:endParaRPr lang="en-US" sz="4000" b="1" dirty="0">
              <a:solidFill>
                <a:schemeClr val="tx1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252" y="358724"/>
            <a:ext cx="624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It’s a cat bus! </a:t>
            </a:r>
          </a:p>
          <a:p>
            <a:r>
              <a:rPr lang="en-US" sz="4400" dirty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sz="44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            Get on?</a:t>
            </a: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6781800" y="609600"/>
            <a:ext cx="1752600" cy="2590800"/>
          </a:xfrm>
          <a:prstGeom prst="rect">
            <a:avLst/>
          </a:prstGeom>
          <a:blipFill dpi="0" rotWithShape="1">
            <a:blip r:embed="rId5" cstate="email"/>
            <a:srcRect/>
            <a:tile tx="0" ty="0" sx="30000" sy="30000" flip="none" algn="t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5760" rtlCol="0" anchor="b" anchorCtr="0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Yes</a:t>
            </a:r>
            <a:endParaRPr lang="en-US" sz="4000" b="1" dirty="0">
              <a:solidFill>
                <a:schemeClr val="tx1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pic>
        <p:nvPicPr>
          <p:cNvPr id="5" name="202197_zagi2_weird-cartoon-groove2 (online-audio-converter.com).wav">
            <a:hlinkClick r:id="" action="ppaction://media"/>
          </p:cNvPr>
          <p:cNvPicPr>
            <a:picLocks noRot="1" noChangeAspect="1"/>
          </p:cNvPicPr>
          <p:nvPr>
            <a:wavAudioFile r:embed="rId1" name="202197_zagi2_weird-cartoon-groove2 (online-audio-converter.com)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5486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4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1" name="109662__grunz__success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2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2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87084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" pitchFamily="34" charset="0"/>
                <a:ea typeface="Adobe Gothic Std B" pitchFamily="34" charset="-128"/>
                <a:cs typeface="Arial" pitchFamily="34" charset="0"/>
              </a:rPr>
              <a:t>Your friends are here!</a:t>
            </a:r>
          </a:p>
        </p:txBody>
      </p:sp>
      <p:cxnSp>
        <p:nvCxnSpPr>
          <p:cNvPr id="8" name="Straight Connector 8"/>
          <p:cNvCxnSpPr/>
          <p:nvPr/>
        </p:nvCxnSpPr>
        <p:spPr>
          <a:xfrm>
            <a:off x="1143000" y="914400"/>
            <a:ext cx="6629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" y="947056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 pitchFamily="34" charset="0"/>
                <a:ea typeface="Adobe Gothic Std B" pitchFamily="34" charset="-128"/>
                <a:cs typeface="Arial" pitchFamily="34" charset="0"/>
              </a:rPr>
              <a:t>+10 points!</a:t>
            </a:r>
          </a:p>
        </p:txBody>
      </p:sp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do you want to be?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 want to be a baseball player.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2" name="Picture 8" descr="http://www.clipart.ws/static/clipart/gif/4/204-baseball-player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"/>
            <a:ext cx="2514600" cy="473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+1 point!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114800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24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25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6705600" y="3810000"/>
            <a:ext cx="1752600" cy="2590800"/>
          </a:xfrm>
          <a:prstGeom prst="rect">
            <a:avLst/>
          </a:prstGeom>
          <a:blipFill dpi="0" rotWithShape="1">
            <a:blip r:embed="rId5" cstate="email"/>
            <a:srcRect/>
            <a:tile tx="0" ty="0" sx="30000" sy="30000" flip="none" algn="t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5760" rtlCol="0" anchor="b" anchorCtr="0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No</a:t>
            </a:r>
            <a:endParaRPr lang="en-US" sz="4000" b="1" dirty="0">
              <a:solidFill>
                <a:schemeClr val="tx1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57200"/>
            <a:ext cx="624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You found a house. </a:t>
            </a:r>
            <a:br>
              <a:rPr lang="en-US" sz="44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</a:br>
            <a:r>
              <a:rPr lang="en-US" sz="44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                           Go in?</a:t>
            </a: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1371600" y="3429000"/>
            <a:ext cx="1752600" cy="2590800"/>
          </a:xfrm>
          <a:prstGeom prst="rect">
            <a:avLst/>
          </a:prstGeom>
          <a:blipFill dpi="0" rotWithShape="1">
            <a:blip r:embed="rId5" cstate="email"/>
            <a:srcRect/>
            <a:tile tx="0" ty="0" sx="30000" sy="3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5760" rtlCol="0" anchor="b" anchorCtr="0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Yes</a:t>
            </a:r>
            <a:endParaRPr lang="en-US" sz="4000" b="1" dirty="0">
              <a:solidFill>
                <a:schemeClr val="tx1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pic>
        <p:nvPicPr>
          <p:cNvPr id="7" name="202197_zagi2_weird-cartoon-groove2 (online-audio-converter.com).wav">
            <a:hlinkClick r:id="" action="ppaction://media"/>
          </p:cNvPr>
          <p:cNvPicPr>
            <a:picLocks noRot="1" noChangeAspect="1"/>
          </p:cNvPicPr>
          <p:nvPr>
            <a:wavAudioFile r:embed="rId1" name="202197_zagi2_weird-cartoon-groove2 (online-audio-converter.com)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5486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-20000" contrast="-20000"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5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7" name="202197_zagi2_weird-cartoon-groove2 (online-audio-converter.com).wav">
            <a:hlinkClick r:id="" action="ppaction://media"/>
          </p:cNvPr>
          <p:cNvPicPr>
            <a:picLocks noRot="1" noChangeAspect="1"/>
          </p:cNvPicPr>
          <p:nvPr>
            <a:wavAudioFile r:embed="rId1" name="202197_zagi2_weird-cartoon-groove2 (online-audio-converter.com).wav"/>
          </p:nvPr>
        </p:nvPicPr>
        <p:blipFill>
          <a:blip r:embed="rId6" cstate="email"/>
          <a:stretch>
            <a:fillRect/>
          </a:stretch>
        </p:blipFill>
        <p:spPr>
          <a:xfrm>
            <a:off x="-838200" y="5486400"/>
            <a:ext cx="30480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42672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It’s scary!</a:t>
            </a:r>
          </a:p>
        </p:txBody>
      </p:sp>
      <p:cxnSp>
        <p:nvCxnSpPr>
          <p:cNvPr id="8" name="Straight Connector 8"/>
          <p:cNvCxnSpPr/>
          <p:nvPr/>
        </p:nvCxnSpPr>
        <p:spPr>
          <a:xfrm>
            <a:off x="1143000" y="51816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" y="534591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-4 points!</a:t>
            </a:r>
          </a:p>
        </p:txBody>
      </p:sp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do you want to be?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 want to be a pianist.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http://i1285.photobucket.com/albums/a588/RoyalPurplePUNK/351801-bigthumbnail_zps144e6c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23" y="572746"/>
            <a:ext cx="547828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+1 point!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114800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24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25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do you want to be?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 want to be a writer.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lh5.googleusercontent.com/-AOXzm1dAAqU/UMSO1I3gfaI/AAAAAAAAADw/svk7aWZtWoA/w800-h800/AnimeGirlWri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4876800" y="26670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Lose points!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267200" y="1447800"/>
            <a:ext cx="0" cy="33528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4" cstate="email"/>
          <a:stretch>
            <a:fillRect/>
          </a:stretch>
        </p:blipFill>
        <p:spPr>
          <a:xfrm>
            <a:off x="-685800" y="2514600"/>
            <a:ext cx="304800" cy="304800"/>
          </a:xfrm>
          <a:prstGeom prst="rect">
            <a:avLst/>
          </a:prstGeom>
        </p:spPr>
      </p:pic>
      <p:pic>
        <p:nvPicPr>
          <p:cNvPr id="13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4" cstate="email"/>
          <a:stretch>
            <a:fillRect/>
          </a:stretch>
        </p:blipFill>
        <p:spPr>
          <a:xfrm>
            <a:off x="-685800" y="30480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4" cstate="email"/>
          <a:stretch>
            <a:fillRect/>
          </a:stretch>
        </p:blipFill>
        <p:spPr>
          <a:xfrm>
            <a:off x="-762000" y="3581400"/>
            <a:ext cx="304800" cy="304800"/>
          </a:xfrm>
          <a:prstGeom prst="rect">
            <a:avLst/>
          </a:prstGeom>
        </p:spPr>
      </p:pic>
      <p:pic>
        <p:nvPicPr>
          <p:cNvPr id="5124" name="Picture 4" descr="C:\Users\Allison\Desktop\Totoro\Icons\boy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14400" y="1676400"/>
            <a:ext cx="1066800" cy="1638993"/>
          </a:xfrm>
          <a:prstGeom prst="rect">
            <a:avLst/>
          </a:prstGeom>
          <a:noFill/>
        </p:spPr>
      </p:pic>
      <p:pic>
        <p:nvPicPr>
          <p:cNvPr id="5125" name="Picture 5" descr="C:\Users\Allison\Desktop\Totoro\Icons\noface2.png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2514600" y="1676400"/>
            <a:ext cx="920750" cy="1524000"/>
          </a:xfrm>
          <a:prstGeom prst="rect">
            <a:avLst/>
          </a:prstGeom>
          <a:noFill/>
        </p:spPr>
      </p:pic>
      <p:pic>
        <p:nvPicPr>
          <p:cNvPr id="5126" name="Picture 6" descr="C:\Users\Allison\Desktop\Totoro\Icons\flame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600200" y="3429000"/>
            <a:ext cx="1066800" cy="1270000"/>
          </a:xfrm>
          <a:prstGeom prst="rect">
            <a:avLst/>
          </a:prstGeom>
          <a:noFill/>
        </p:spPr>
      </p:pic>
      <p:pic>
        <p:nvPicPr>
          <p:cNvPr id="16" name="202582__sergeeo__xylophone-for-cartoon-9.wav">
            <a:hlinkClick r:id="" action="ppaction://media"/>
          </p:cNvPr>
          <p:cNvPicPr>
            <a:picLocks noRot="1" noChangeAspect="1"/>
          </p:cNvPicPr>
          <p:nvPr>
            <a:wavAudioFile r:embed="rId2" name="202582__sergeeo__xylophone-for-cartoon-9.wav"/>
          </p:nvPr>
        </p:nvPicPr>
        <p:blipFill>
          <a:blip r:embed="rId4" cstate="email"/>
          <a:stretch>
            <a:fillRect/>
          </a:stretch>
        </p:blipFill>
        <p:spPr>
          <a:xfrm>
            <a:off x="-762000" y="5029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24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48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72"/>
                            </p:stCondLst>
                            <p:childTnLst>
                              <p:par>
                                <p:cTn id="32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72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+3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686928" y="3200400"/>
            <a:ext cx="901700" cy="939800"/>
          </a:xfrm>
          <a:prstGeom prst="rect">
            <a:avLst/>
          </a:prstGeom>
          <a:noFill/>
        </p:spPr>
      </p:pic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2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113432" y="3200400"/>
            <a:ext cx="901700" cy="939800"/>
          </a:xfrm>
          <a:prstGeom prst="rect">
            <a:avLst/>
          </a:prstGeom>
          <a:noFill/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485032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48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72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72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973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990600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Choose!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4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190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Allison\Desktop\Totoro\Icons\green_totoro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/>
          <a:stretch>
            <a:fillRect/>
          </a:stretch>
        </p:blipFill>
        <p:spPr bwMode="auto">
          <a:xfrm>
            <a:off x="1600200" y="2438400"/>
            <a:ext cx="1155459" cy="1427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Picture 4" descr="C:\Users\Allison\Desktop\Totoro\Icons\white_totoro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tretch>
            <a:fillRect/>
          </a:stretch>
        </p:blipFill>
        <p:spPr bwMode="auto">
          <a:xfrm>
            <a:off x="3581400" y="2362200"/>
            <a:ext cx="1215830" cy="1421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9" name="Picture 5" descr="C:\Users\Allison\Desktop\Totoro\Icons\totoro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/>
          <a:stretch>
            <a:fillRect/>
          </a:stretch>
        </p:blipFill>
        <p:spPr bwMode="auto">
          <a:xfrm>
            <a:off x="6019800" y="2421996"/>
            <a:ext cx="1228915" cy="137878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600200" y="40458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Bell Gothic Std Light" pitchFamily="34" charset="0"/>
                <a:ea typeface="Adobe Gothic Std B" pitchFamily="34" charset="-128"/>
                <a:cs typeface="Arial" pitchFamily="34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0" y="40458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Bell Gothic Std Light" pitchFamily="34" charset="0"/>
                <a:ea typeface="Adobe Gothic Std B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67400" y="40458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Bell Gothic Std Light" pitchFamily="34" charset="0"/>
                <a:ea typeface="Adobe Gothic Std B" pitchFamily="34" charset="-128"/>
                <a:cs typeface="Arial" pitchFamily="34" charset="0"/>
              </a:rPr>
              <a:t>3</a:t>
            </a:r>
          </a:p>
        </p:txBody>
      </p:sp>
      <p:pic>
        <p:nvPicPr>
          <p:cNvPr id="11" name="totoro2.wav">
            <a:hlinkClick r:id="" action="ppaction://media"/>
          </p:cNvPr>
          <p:cNvPicPr>
            <a:picLocks noRot="1" noChangeAspect="1"/>
          </p:cNvPicPr>
          <p:nvPr>
            <a:wavAudioFile r:embed="rId1" name="totoro2.wav"/>
          </p:nvPr>
        </p:nvPicPr>
        <p:blipFill>
          <a:blip r:embed="rId11" cstate="email"/>
          <a:stretch>
            <a:fillRect/>
          </a:stretch>
        </p:blipFill>
        <p:spPr>
          <a:xfrm>
            <a:off x="-685800" y="5562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 animBg="1"/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9906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Rock, paper, scissors! Win +5 points!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4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190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totoro1.wav">
            <a:hlinkClick r:id="" action="ppaction://media"/>
          </p:cNvPr>
          <p:cNvPicPr>
            <a:picLocks noRot="1" noChangeAspect="1"/>
          </p:cNvPicPr>
          <p:nvPr>
            <a:wavAudioFile r:embed="rId1" name="totoro1.wav"/>
          </p:nvPr>
        </p:nvPicPr>
        <p:blipFill>
          <a:blip r:embed="rId5" cstate="email"/>
          <a:stretch>
            <a:fillRect/>
          </a:stretch>
        </p:blipFill>
        <p:spPr>
          <a:xfrm>
            <a:off x="-685800" y="6019800"/>
            <a:ext cx="304800" cy="304800"/>
          </a:xfrm>
          <a:prstGeom prst="rect">
            <a:avLst/>
          </a:prstGeom>
        </p:spPr>
      </p:pic>
      <p:pic>
        <p:nvPicPr>
          <p:cNvPr id="2050" name="Picture 2" descr="C:\Users\Allison\Desktop\Totoro\Icons\fluff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52600" y="3124200"/>
            <a:ext cx="800100" cy="749300"/>
          </a:xfrm>
          <a:prstGeom prst="rect">
            <a:avLst/>
          </a:prstGeom>
          <a:noFill/>
        </p:spPr>
      </p:pic>
      <p:pic>
        <p:nvPicPr>
          <p:cNvPr id="2051" name="Picture 3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86200" y="2971800"/>
            <a:ext cx="901701" cy="939800"/>
          </a:xfrm>
          <a:prstGeom prst="rect">
            <a:avLst/>
          </a:prstGeom>
          <a:noFill/>
        </p:spPr>
      </p:pic>
      <p:pic>
        <p:nvPicPr>
          <p:cNvPr id="2052" name="Picture 4" descr="C:\Users\Allison\Desktop\Totoro\Icons\flame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019800" y="2819400"/>
            <a:ext cx="1066800" cy="1270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 bright="-5000"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9906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Steal 3 points!</a:t>
            </a: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5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190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totoro1.wav">
            <a:hlinkClick r:id="" action="ppaction://media"/>
          </p:cNvPr>
          <p:cNvPicPr>
            <a:picLocks noRot="1" noChangeAspect="1"/>
          </p:cNvPicPr>
          <p:nvPr>
            <a:wavAudioFile r:embed="rId1" name="totoro1.wav"/>
          </p:nvPr>
        </p:nvPicPr>
        <p:blipFill>
          <a:blip r:embed="rId6" cstate="email"/>
          <a:stretch>
            <a:fillRect/>
          </a:stretch>
        </p:blipFill>
        <p:spPr>
          <a:xfrm>
            <a:off x="-685800" y="6019800"/>
            <a:ext cx="304800" cy="304800"/>
          </a:xfrm>
          <a:prstGeom prst="rect">
            <a:avLst/>
          </a:prstGeom>
        </p:spPr>
      </p:pic>
      <p:pic>
        <p:nvPicPr>
          <p:cNvPr id="3074" name="Picture 2" descr="C:\Users\Allison\Desktop\Totoro\Icons\noface.png"/>
          <p:cNvPicPr>
            <a:picLocks noChangeAspect="1" noChangeArrowheads="1"/>
          </p:cNvPicPr>
          <p:nvPr/>
        </p:nvPicPr>
        <p:blipFill>
          <a:blip r:embed="rId7" cstate="email"/>
          <a:stretch>
            <a:fillRect/>
          </a:stretch>
        </p:blipFill>
        <p:spPr bwMode="auto">
          <a:xfrm>
            <a:off x="4038600" y="2667000"/>
            <a:ext cx="1104762" cy="1828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+10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Allison\Desktop\Totoro\Icons\totoro3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10000" y="3200400"/>
            <a:ext cx="1308101" cy="1384300"/>
          </a:xfrm>
          <a:prstGeom prst="rect">
            <a:avLst/>
          </a:prstGeom>
          <a:noFill/>
        </p:spPr>
      </p:pic>
      <p:pic>
        <p:nvPicPr>
          <p:cNvPr id="10" name="234363__atkinssj__paper-spin.aiff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email"/>
          <a:stretch>
            <a:fillRect/>
          </a:stretch>
        </p:blipFill>
        <p:spPr>
          <a:xfrm>
            <a:off x="-685800" y="3886200"/>
            <a:ext cx="304800" cy="304800"/>
          </a:xfrm>
          <a:prstGeom prst="rect">
            <a:avLst/>
          </a:prstGeom>
        </p:spPr>
      </p:pic>
      <p:pic>
        <p:nvPicPr>
          <p:cNvPr id="11" name="233603__ani-music__happy-ringtone-1a.wav">
            <a:hlinkClick r:id="" action="ppaction://media"/>
          </p:cNvPr>
          <p:cNvPicPr>
            <a:picLocks noRot="1" noChangeAspect="1"/>
          </p:cNvPicPr>
          <p:nvPr>
            <a:wavAudioFile r:embed="rId2" name="233603__ani-music__happy-ringtone-1a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5486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2" dur="33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do you want to be?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 want to be a soccer player.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image.hotdog.hu/user/nyarukoo/magazin/England6331-soccer-37446041-548-8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990" y="228600"/>
            <a:ext cx="313182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+2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2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352800" y="3200400"/>
            <a:ext cx="901700" cy="939800"/>
          </a:xfrm>
          <a:prstGeom prst="rect">
            <a:avLst/>
          </a:prstGeom>
          <a:noFill/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724400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48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48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49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is he good 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He is good at running.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http://images.clipartpanda.com/runner-clipart-227-runner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"/>
            <a:ext cx="2819400" cy="473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+2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2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352800" y="3200400"/>
            <a:ext cx="901700" cy="939800"/>
          </a:xfrm>
          <a:prstGeom prst="rect">
            <a:avLst/>
          </a:prstGeom>
          <a:noFill/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724400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48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48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49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is she good 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She is good at singing.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http://cliparts.co/cliparts/6iy/ora/6iyoraE5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21076"/>
            <a:ext cx="1905000" cy="46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262596" y="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A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481796" y="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B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2672860" y="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C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3892060" y="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D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5105400" y="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E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6324600" y="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F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11" name="Rectangle 10">
            <a:hlinkClick r:id="rId9" action="ppaction://hlinksldjump"/>
          </p:cNvPr>
          <p:cNvSpPr/>
          <p:nvPr/>
        </p:nvSpPr>
        <p:spPr>
          <a:xfrm>
            <a:off x="276664" y="16002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H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12" name="Rectangle 11">
            <a:hlinkClick r:id="rId10" action="ppaction://hlinksldjump"/>
          </p:cNvPr>
          <p:cNvSpPr/>
          <p:nvPr/>
        </p:nvSpPr>
        <p:spPr>
          <a:xfrm>
            <a:off x="1495864" y="16002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13" name="Rectangle 12">
            <a:hlinkClick r:id="rId11" action="ppaction://hlinksldjump"/>
          </p:cNvPr>
          <p:cNvSpPr/>
          <p:nvPr/>
        </p:nvSpPr>
        <p:spPr>
          <a:xfrm>
            <a:off x="2686928" y="16002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J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14" name="Rectangle 13">
            <a:hlinkClick r:id="rId12" action="ppaction://hlinksldjump"/>
          </p:cNvPr>
          <p:cNvSpPr/>
          <p:nvPr/>
        </p:nvSpPr>
        <p:spPr>
          <a:xfrm>
            <a:off x="3906128" y="16002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K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15" name="Rectangle 14">
            <a:hlinkClick r:id="rId13" action="ppaction://hlinksldjump"/>
          </p:cNvPr>
          <p:cNvSpPr/>
          <p:nvPr/>
        </p:nvSpPr>
        <p:spPr>
          <a:xfrm>
            <a:off x="5119468" y="16002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L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16" name="Rectangle 15">
            <a:hlinkClick r:id="rId14" action="ppaction://hlinksldjump"/>
          </p:cNvPr>
          <p:cNvSpPr/>
          <p:nvPr/>
        </p:nvSpPr>
        <p:spPr>
          <a:xfrm>
            <a:off x="6338668" y="16002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M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17" name="Rectangle 16">
            <a:hlinkClick r:id="rId15" action="ppaction://hlinksldjump"/>
          </p:cNvPr>
          <p:cNvSpPr/>
          <p:nvPr/>
        </p:nvSpPr>
        <p:spPr>
          <a:xfrm>
            <a:off x="214532" y="32004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O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18" name="Rectangle 17">
            <a:hlinkClick r:id="rId16" action="ppaction://hlinksldjump"/>
          </p:cNvPr>
          <p:cNvSpPr/>
          <p:nvPr/>
        </p:nvSpPr>
        <p:spPr>
          <a:xfrm>
            <a:off x="1433732" y="32004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P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19" name="Rectangle 18">
            <a:hlinkClick r:id="rId17" action="ppaction://hlinksldjump"/>
          </p:cNvPr>
          <p:cNvSpPr/>
          <p:nvPr/>
        </p:nvSpPr>
        <p:spPr>
          <a:xfrm>
            <a:off x="2624796" y="32004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Q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20" name="Rectangle 19">
            <a:hlinkClick r:id="rId18" action="ppaction://hlinksldjump"/>
          </p:cNvPr>
          <p:cNvSpPr/>
          <p:nvPr/>
        </p:nvSpPr>
        <p:spPr>
          <a:xfrm>
            <a:off x="3843996" y="32004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R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21" name="Rectangle 20">
            <a:hlinkClick r:id="rId19" action="ppaction://hlinksldjump"/>
          </p:cNvPr>
          <p:cNvSpPr/>
          <p:nvPr/>
        </p:nvSpPr>
        <p:spPr>
          <a:xfrm>
            <a:off x="5057336" y="32004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S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22" name="Rectangle 21">
            <a:hlinkClick r:id="rId20" action="ppaction://hlinksldjump"/>
          </p:cNvPr>
          <p:cNvSpPr/>
          <p:nvPr/>
        </p:nvSpPr>
        <p:spPr>
          <a:xfrm>
            <a:off x="6276536" y="32004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T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23" name="Rectangle 22">
            <a:hlinkClick r:id="rId21" action="ppaction://hlinksldjump"/>
          </p:cNvPr>
          <p:cNvSpPr/>
          <p:nvPr/>
        </p:nvSpPr>
        <p:spPr>
          <a:xfrm>
            <a:off x="7605932" y="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G</a:t>
            </a:r>
          </a:p>
        </p:txBody>
      </p:sp>
      <p:sp>
        <p:nvSpPr>
          <p:cNvPr id="24" name="Rectangle 23">
            <a:hlinkClick r:id="rId22" action="ppaction://hlinksldjump"/>
          </p:cNvPr>
          <p:cNvSpPr/>
          <p:nvPr/>
        </p:nvSpPr>
        <p:spPr>
          <a:xfrm>
            <a:off x="7620000" y="16002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N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25" name="Rectangle 24">
            <a:hlinkClick r:id="rId23" action="ppaction://hlinksldjump"/>
          </p:cNvPr>
          <p:cNvSpPr/>
          <p:nvPr/>
        </p:nvSpPr>
        <p:spPr>
          <a:xfrm>
            <a:off x="7557868" y="32004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U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26" name="Rectangle 25">
            <a:hlinkClick r:id="rId24" action="ppaction://hlinksldjump"/>
          </p:cNvPr>
          <p:cNvSpPr/>
          <p:nvPr/>
        </p:nvSpPr>
        <p:spPr>
          <a:xfrm>
            <a:off x="214532" y="48768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V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27" name="Rectangle 26">
            <a:hlinkClick r:id="rId25" action="ppaction://hlinksldjump"/>
          </p:cNvPr>
          <p:cNvSpPr/>
          <p:nvPr/>
        </p:nvSpPr>
        <p:spPr>
          <a:xfrm>
            <a:off x="1433732" y="48768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</a:t>
            </a:r>
          </a:p>
        </p:txBody>
      </p:sp>
      <p:sp>
        <p:nvSpPr>
          <p:cNvPr id="28" name="Rectangle 27">
            <a:hlinkClick r:id="rId26" action="ppaction://hlinksldjump"/>
          </p:cNvPr>
          <p:cNvSpPr/>
          <p:nvPr/>
        </p:nvSpPr>
        <p:spPr>
          <a:xfrm>
            <a:off x="2624796" y="48768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X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29" name="Rectangle 28">
            <a:hlinkClick r:id="rId27" action="ppaction://hlinksldjump"/>
          </p:cNvPr>
          <p:cNvSpPr/>
          <p:nvPr/>
        </p:nvSpPr>
        <p:spPr>
          <a:xfrm>
            <a:off x="3843996" y="48768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Y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30" name="Rectangle 29">
            <a:hlinkClick r:id="rId28" action="ppaction://hlinksldjump"/>
          </p:cNvPr>
          <p:cNvSpPr/>
          <p:nvPr/>
        </p:nvSpPr>
        <p:spPr>
          <a:xfrm>
            <a:off x="5057336" y="48768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Z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31" name="Rectangle 30">
            <a:hlinkClick r:id="rId29" action="ppaction://hlinksldjump"/>
          </p:cNvPr>
          <p:cNvSpPr/>
          <p:nvPr/>
        </p:nvSpPr>
        <p:spPr>
          <a:xfrm>
            <a:off x="6276536" y="48768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1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32" name="Rectangle 31">
            <a:hlinkClick r:id="rId30" action="ppaction://hlinksldjump"/>
          </p:cNvPr>
          <p:cNvSpPr/>
          <p:nvPr/>
        </p:nvSpPr>
        <p:spPr>
          <a:xfrm>
            <a:off x="7557868" y="4876800"/>
            <a:ext cx="1143000" cy="1752600"/>
          </a:xfrm>
          <a:prstGeom prst="rect">
            <a:avLst/>
          </a:prstGeom>
          <a:blipFill dpi="0" rotWithShape="1">
            <a:blip r:embed="rId3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2</a:t>
            </a:r>
          </a:p>
        </p:txBody>
      </p:sp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+5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14600" y="3200400"/>
            <a:ext cx="901700" cy="939800"/>
          </a:xfrm>
          <a:prstGeom prst="rect">
            <a:avLst/>
          </a:prstGeom>
          <a:noFill/>
        </p:spPr>
      </p:pic>
      <p:pic>
        <p:nvPicPr>
          <p:cNvPr id="8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86200" y="3200400"/>
            <a:ext cx="901700" cy="939800"/>
          </a:xfrm>
          <a:prstGeom prst="rect">
            <a:avLst/>
          </a:prstGeom>
          <a:noFill/>
        </p:spPr>
      </p:pic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1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219200" y="3200400"/>
            <a:ext cx="901700" cy="939800"/>
          </a:xfrm>
          <a:prstGeom prst="rect">
            <a:avLst/>
          </a:prstGeom>
          <a:noFill/>
        </p:spPr>
      </p:pic>
      <p:pic>
        <p:nvPicPr>
          <p:cNvPr id="12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257800" y="3200400"/>
            <a:ext cx="901700" cy="939800"/>
          </a:xfrm>
          <a:prstGeom prst="rect">
            <a:avLst/>
          </a:prstGeom>
          <a:noFill/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629400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48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72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96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120"/>
                            </p:stCondLst>
                            <p:childTnLst>
                              <p:par>
                                <p:cTn id="50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12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421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do you want to be?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 want to be a police officer.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://images.clipartpanda.com/officer-clipart-woman_police_officer_1-999p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502" y="473476"/>
            <a:ext cx="1564796" cy="458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+1 point!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114800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24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25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599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is he good 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He is good at cooking.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://images6.fanpop.com/image/answers/452000/452306_1356270402781_500_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507" y="942495"/>
            <a:ext cx="598278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+3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686928" y="3200400"/>
            <a:ext cx="901700" cy="939800"/>
          </a:xfrm>
          <a:prstGeom prst="rect">
            <a:avLst/>
          </a:prstGeom>
          <a:noFill/>
        </p:spPr>
      </p:pic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2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113432" y="3200400"/>
            <a:ext cx="901700" cy="939800"/>
          </a:xfrm>
          <a:prstGeom prst="rect">
            <a:avLst/>
          </a:prstGeom>
          <a:noFill/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485032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48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72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72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973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are you good 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 am good at painting.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http://vignette2.wikia.nocookie.net/kirby/images/f/f1/Paint.png/revision/latest?cb=20110622031521&amp;path-prefix=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87" y="247423"/>
            <a:ext cx="5442413" cy="477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+5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14600" y="3200400"/>
            <a:ext cx="901700" cy="939800"/>
          </a:xfrm>
          <a:prstGeom prst="rect">
            <a:avLst/>
          </a:prstGeom>
          <a:noFill/>
        </p:spPr>
      </p:pic>
      <p:pic>
        <p:nvPicPr>
          <p:cNvPr id="8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86200" y="3200400"/>
            <a:ext cx="901700" cy="939800"/>
          </a:xfrm>
          <a:prstGeom prst="rect">
            <a:avLst/>
          </a:prstGeom>
          <a:noFill/>
        </p:spPr>
      </p:pic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1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219200" y="3200400"/>
            <a:ext cx="901700" cy="939800"/>
          </a:xfrm>
          <a:prstGeom prst="rect">
            <a:avLst/>
          </a:prstGeom>
          <a:noFill/>
        </p:spPr>
      </p:pic>
      <p:pic>
        <p:nvPicPr>
          <p:cNvPr id="12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257800" y="3200400"/>
            <a:ext cx="901700" cy="939800"/>
          </a:xfrm>
          <a:prstGeom prst="rect">
            <a:avLst/>
          </a:prstGeom>
          <a:noFill/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629400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48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72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96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120"/>
                            </p:stCondLst>
                            <p:childTnLst>
                              <p:par>
                                <p:cTn id="50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12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421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is she good 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She is good at playing the piano.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http://images.clipartpanda.com/recital-clipart-RTdRd6aq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0938"/>
            <a:ext cx="2971800" cy="451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+2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2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352800" y="3200400"/>
            <a:ext cx="901700" cy="939800"/>
          </a:xfrm>
          <a:prstGeom prst="rect">
            <a:avLst/>
          </a:prstGeom>
          <a:noFill/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724400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48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48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49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are you good 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 am good at playing soccer.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s://encrypted-tbn3.gstatic.com/images?q=tbn:ANd9GcQXhykj04XbY37zfDV5BCzjSJWdrtlFtd4g0Agq8X8CTpCPziSb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542" y="838200"/>
            <a:ext cx="517071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1447800" y="3657600"/>
            <a:ext cx="1752600" cy="2590800"/>
          </a:xfrm>
          <a:prstGeom prst="rect">
            <a:avLst/>
          </a:prstGeom>
          <a:blipFill dpi="0" rotWithShape="1">
            <a:blip r:embed="rId5" cstate="email"/>
            <a:srcRect/>
            <a:tile tx="0" ty="0" sx="30000" sy="30000" flip="none" algn="t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57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No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457200"/>
            <a:ext cx="510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You found a cave. </a:t>
            </a:r>
            <a:br>
              <a:rPr lang="en-US" sz="44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</a:br>
            <a:r>
              <a:rPr lang="en-US" sz="44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                    Go in?</a:t>
            </a: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5410200" y="3657600"/>
            <a:ext cx="1752600" cy="2590800"/>
          </a:xfrm>
          <a:prstGeom prst="rect">
            <a:avLst/>
          </a:prstGeom>
          <a:blipFill dpi="0" rotWithShape="1">
            <a:blip r:embed="rId5" cstate="email"/>
            <a:srcRect/>
            <a:tile tx="0" ty="0" sx="30000" sy="3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5760" rtlCol="0" anchor="b" anchorCtr="0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Yes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pic>
        <p:nvPicPr>
          <p:cNvPr id="8" name="202197_zagi2_weird-cartoon-groove2 (online-audio-converter.com).wav">
            <a:hlinkClick r:id="" action="ppaction://media"/>
          </p:cNvPr>
          <p:cNvPicPr>
            <a:picLocks noRot="1" noChangeAspect="1"/>
          </p:cNvPicPr>
          <p:nvPr>
            <a:wavAudioFile r:embed="rId1" name="202197_zagi2_weird-cartoon-groove2 (online-audio-converter.com)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5486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4" grpId="0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+2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2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352800" y="3200400"/>
            <a:ext cx="901700" cy="939800"/>
          </a:xfrm>
          <a:prstGeom prst="rect">
            <a:avLst/>
          </a:prstGeom>
          <a:noFill/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724400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48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48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49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990600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Choose!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4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190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Allison\Desktop\Totoro\Icons\green_totoro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371600" y="2133600"/>
            <a:ext cx="1587500" cy="1790700"/>
          </a:xfrm>
          <a:prstGeom prst="rect">
            <a:avLst/>
          </a:prstGeom>
          <a:noFill/>
        </p:spPr>
      </p:pic>
      <p:pic>
        <p:nvPicPr>
          <p:cNvPr id="6148" name="Picture 4" descr="C:\Users\Allison\Desktop\Totoro\Icons\white_totoro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810000" y="2971800"/>
            <a:ext cx="901700" cy="939800"/>
          </a:xfrm>
          <a:prstGeom prst="rect">
            <a:avLst/>
          </a:prstGeom>
          <a:noFill/>
        </p:spPr>
      </p:pic>
      <p:pic>
        <p:nvPicPr>
          <p:cNvPr id="6149" name="Picture 5" descr="C:\Users\Allison\Desktop\Totoro\Icons\totoro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867400" y="2514600"/>
            <a:ext cx="1308100" cy="13843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600200" y="40386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0" y="40386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67400" y="40386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3</a:t>
            </a:r>
          </a:p>
        </p:txBody>
      </p:sp>
      <p:pic>
        <p:nvPicPr>
          <p:cNvPr id="11" name="totoro2.wav">
            <a:hlinkClick r:id="" action="ppaction://media"/>
          </p:cNvPr>
          <p:cNvPicPr>
            <a:picLocks noRot="1" noChangeAspect="1"/>
          </p:cNvPicPr>
          <p:nvPr>
            <a:wavAudioFile r:embed="rId1" name="totoro2.wav"/>
          </p:nvPr>
        </p:nvPicPr>
        <p:blipFill>
          <a:blip r:embed="rId11" cstate="email"/>
          <a:stretch>
            <a:fillRect/>
          </a:stretch>
        </p:blipFill>
        <p:spPr>
          <a:xfrm>
            <a:off x="-685800" y="5562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 animBg="1"/>
      <p:bldP spid="15" grpId="0"/>
      <p:bldP spid="16" grpId="0"/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572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Totoro</a:t>
            </a:r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 is angry!</a:t>
            </a: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5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5486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565071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Lose all points!</a:t>
            </a:r>
          </a:p>
        </p:txBody>
      </p:sp>
      <p:pic>
        <p:nvPicPr>
          <p:cNvPr id="13" name="202197_zagi2_weird-cartoon-groove2 (online-audio-converter.com).wav">
            <a:hlinkClick r:id="" action="ppaction://media"/>
          </p:cNvPr>
          <p:cNvPicPr>
            <a:picLocks noRot="1" noChangeAspect="1"/>
          </p:cNvPicPr>
          <p:nvPr>
            <a:wavAudioFile r:embed="rId1" name="202197_zagi2_weird-cartoon-groove2 (online-audio-converter.com).wav"/>
          </p:nvPr>
        </p:nvPicPr>
        <p:blipFill>
          <a:blip r:embed="rId6" cstate="email"/>
          <a:stretch>
            <a:fillRect/>
          </a:stretch>
        </p:blipFill>
        <p:spPr>
          <a:xfrm>
            <a:off x="-838200" y="5486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 animBg="1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+10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Allison\Desktop\Totoro\Icons\totoro3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10000" y="3200400"/>
            <a:ext cx="1308101" cy="1384300"/>
          </a:xfrm>
          <a:prstGeom prst="rect">
            <a:avLst/>
          </a:prstGeom>
          <a:noFill/>
        </p:spPr>
      </p:pic>
      <p:pic>
        <p:nvPicPr>
          <p:cNvPr id="10" name="234363__atkinssj__paper-spin.aiff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email"/>
          <a:stretch>
            <a:fillRect/>
          </a:stretch>
        </p:blipFill>
        <p:spPr>
          <a:xfrm>
            <a:off x="-685800" y="3886200"/>
            <a:ext cx="304800" cy="304800"/>
          </a:xfrm>
          <a:prstGeom prst="rect">
            <a:avLst/>
          </a:prstGeom>
        </p:spPr>
      </p:pic>
      <p:pic>
        <p:nvPicPr>
          <p:cNvPr id="11" name="233603__ani-music__happy-ringtone-1a.wav">
            <a:hlinkClick r:id="" action="ppaction://media"/>
          </p:cNvPr>
          <p:cNvPicPr>
            <a:picLocks noRot="1" noChangeAspect="1"/>
          </p:cNvPicPr>
          <p:nvPr>
            <a:wavAudioFile r:embed="rId2" name="233603__ani-music__happy-ringtone-1a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5486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2" dur="33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 bright="-5000"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9906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Steal 5 points!</a:t>
            </a: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5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190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totoro1.wav">
            <a:hlinkClick r:id="" action="ppaction://media"/>
          </p:cNvPr>
          <p:cNvPicPr>
            <a:picLocks noRot="1" noChangeAspect="1"/>
          </p:cNvPicPr>
          <p:nvPr>
            <a:wavAudioFile r:embed="rId1" name="totoro1.wav"/>
          </p:nvPr>
        </p:nvPicPr>
        <p:blipFill>
          <a:blip r:embed="rId6" cstate="email"/>
          <a:stretch>
            <a:fillRect/>
          </a:stretch>
        </p:blipFill>
        <p:spPr>
          <a:xfrm>
            <a:off x="-685800" y="6019800"/>
            <a:ext cx="304800" cy="304800"/>
          </a:xfrm>
          <a:prstGeom prst="rect">
            <a:avLst/>
          </a:prstGeom>
        </p:spPr>
      </p:pic>
      <p:pic>
        <p:nvPicPr>
          <p:cNvPr id="3074" name="Picture 2" descr="C:\Users\Allison\Desktop\Totoro\Icons\noface.png"/>
          <p:cNvPicPr>
            <a:picLocks noChangeAspect="1" noChangeArrowheads="1"/>
          </p:cNvPicPr>
          <p:nvPr/>
        </p:nvPicPr>
        <p:blipFill>
          <a:blip r:embed="rId7" cstate="email"/>
          <a:stretch>
            <a:fillRect/>
          </a:stretch>
        </p:blipFill>
        <p:spPr bwMode="auto">
          <a:xfrm>
            <a:off x="4038600" y="2667000"/>
            <a:ext cx="1104762" cy="1828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2362200" y="3657600"/>
            <a:ext cx="1752600" cy="2590800"/>
          </a:xfrm>
          <a:prstGeom prst="rect">
            <a:avLst/>
          </a:prstGeom>
          <a:blipFill dpi="0" rotWithShape="1">
            <a:blip r:embed="rId5" cstate="email"/>
            <a:srcRect/>
            <a:tile tx="0" ty="0" sx="30000" sy="30000" flip="none" algn="t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5760" rtlCol="0" anchor="b" anchorCtr="0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No</a:t>
            </a:r>
            <a:endParaRPr lang="en-US" sz="4000" b="1" dirty="0">
              <a:solidFill>
                <a:schemeClr val="tx1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57200"/>
            <a:ext cx="624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rial" pitchFamily="34" charset="0"/>
                <a:ea typeface="Adobe Gothic Std B" pitchFamily="34" charset="-128"/>
                <a:cs typeface="Arial" pitchFamily="34" charset="0"/>
              </a:rPr>
              <a:t>You found a castle. </a:t>
            </a:r>
            <a:br>
              <a:rPr lang="en-US" sz="4400" b="1" dirty="0" smtClean="0">
                <a:latin typeface="Arial" pitchFamily="34" charset="0"/>
                <a:ea typeface="Adobe Gothic Std B" pitchFamily="34" charset="-128"/>
                <a:cs typeface="Arial" pitchFamily="34" charset="0"/>
              </a:rPr>
            </a:br>
            <a:r>
              <a:rPr lang="en-US" sz="4400" b="1" dirty="0" smtClean="0">
                <a:latin typeface="Arial" pitchFamily="34" charset="0"/>
                <a:ea typeface="Adobe Gothic Std B" pitchFamily="34" charset="-128"/>
                <a:cs typeface="Arial" pitchFamily="34" charset="0"/>
              </a:rPr>
              <a:t>                           Go in?</a:t>
            </a: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572000" y="2590800"/>
            <a:ext cx="1752600" cy="2590800"/>
          </a:xfrm>
          <a:prstGeom prst="rect">
            <a:avLst/>
          </a:prstGeom>
          <a:blipFill dpi="0" rotWithShape="1">
            <a:blip r:embed="rId5" cstate="email"/>
            <a:srcRect/>
            <a:tile tx="0" ty="0" sx="30000" sy="3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5760" rtlCol="0" anchor="b" anchorCtr="0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Yes</a:t>
            </a:r>
            <a:endParaRPr lang="en-US" sz="4000" b="1" dirty="0">
              <a:solidFill>
                <a:schemeClr val="tx1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pic>
        <p:nvPicPr>
          <p:cNvPr id="7" name="202197_zagi2_weird-cartoon-groove2 (online-audio-converter.com).wav">
            <a:hlinkClick r:id="" action="ppaction://media"/>
          </p:cNvPr>
          <p:cNvPicPr>
            <a:picLocks noRot="1" noChangeAspect="1"/>
          </p:cNvPicPr>
          <p:nvPr>
            <a:wavAudioFile r:embed="rId1" name="202197_zagi2_weird-cartoon-groove2 (online-audio-converter.com)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5486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" grpId="0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-20000" contrast="-20000"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572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It’s haunted!</a:t>
            </a: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5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5486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565071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Lose all points!</a:t>
            </a:r>
          </a:p>
        </p:txBody>
      </p:sp>
      <p:pic>
        <p:nvPicPr>
          <p:cNvPr id="13" name="202197_zagi2_weird-cartoon-groove2 (online-audio-converter.com).wav">
            <a:hlinkClick r:id="" action="ppaction://media"/>
          </p:cNvPr>
          <p:cNvPicPr>
            <a:picLocks noRot="1" noChangeAspect="1"/>
          </p:cNvPicPr>
          <p:nvPr>
            <a:wavAudioFile r:embed="rId1" name="202197_zagi2_weird-cartoon-groove2 (online-audio-converter.com).wav"/>
          </p:nvPr>
        </p:nvPicPr>
        <p:blipFill>
          <a:blip r:embed="rId6" cstate="email"/>
          <a:stretch>
            <a:fillRect/>
          </a:stretch>
        </p:blipFill>
        <p:spPr>
          <a:xfrm>
            <a:off x="-838200" y="5486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 animBg="1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do you want to be?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 want to be a cook.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://fc04.deviantart.net/fs70/f/2012/258/0/f/0f523925f6e5350b638e590f97ab915c-d3s84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723" y="481571"/>
            <a:ext cx="3402354" cy="43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+1 point!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114800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24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25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599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are you good 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 am good at writing.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://i1131.photobucket.com/albums/m553/SyaoranSans/R-15/R-15-01-Large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52" y="742652"/>
            <a:ext cx="6300255" cy="354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1" name="109662__grunz__success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2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2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45720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Treasure!</a:t>
            </a:r>
          </a:p>
        </p:txBody>
      </p:sp>
      <p:cxnSp>
        <p:nvCxnSpPr>
          <p:cNvPr id="8" name="Straight Connector 8"/>
          <p:cNvCxnSpPr/>
          <p:nvPr/>
        </p:nvCxnSpPr>
        <p:spPr>
          <a:xfrm>
            <a:off x="1143000" y="5486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" y="565071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+5 points!</a:t>
            </a:r>
          </a:p>
        </p:txBody>
      </p:sp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7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+3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686928" y="3200400"/>
            <a:ext cx="901700" cy="939800"/>
          </a:xfrm>
          <a:prstGeom prst="rect">
            <a:avLst/>
          </a:prstGeom>
          <a:noFill/>
        </p:spPr>
      </p:pic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2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113432" y="3200400"/>
            <a:ext cx="901700" cy="939800"/>
          </a:xfrm>
          <a:prstGeom prst="rect">
            <a:avLst/>
          </a:prstGeom>
          <a:noFill/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485032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48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72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72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973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is she good 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She is good at singing.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http://images.forwallpaper.com/files/thumbs/list/27/273063__runa-fujikawa_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21" y="852487"/>
            <a:ext cx="5787556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+1 point!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114800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24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25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990600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Choose!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4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190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Allison\Desktop\Totoro\Icons\green_totoro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/>
          <a:stretch>
            <a:fillRect/>
          </a:stretch>
        </p:blipFill>
        <p:spPr bwMode="auto">
          <a:xfrm>
            <a:off x="1333705" y="2209800"/>
            <a:ext cx="1430423" cy="172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Picture 4" descr="C:\Users\Allison\Desktop\Totoro\Icons\white_totoro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tretch>
            <a:fillRect/>
          </a:stretch>
        </p:blipFill>
        <p:spPr bwMode="auto">
          <a:xfrm>
            <a:off x="3581400" y="2298860"/>
            <a:ext cx="1308449" cy="168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9" name="Picture 5" descr="C:\Users\Allison\Desktop\Totoro\Icons\totoro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/>
          <a:stretch>
            <a:fillRect/>
          </a:stretch>
        </p:blipFill>
        <p:spPr bwMode="auto">
          <a:xfrm>
            <a:off x="5965768" y="2435161"/>
            <a:ext cx="1264095" cy="157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600200" y="4042564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Bell Gothic Std Light" pitchFamily="34" charset="0"/>
                <a:ea typeface="Adobe Gothic Std B" pitchFamily="34" charset="-128"/>
                <a:cs typeface="Arial" pitchFamily="34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0" y="4042564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Bell Gothic Std Light" pitchFamily="34" charset="0"/>
                <a:ea typeface="Adobe Gothic Std B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67400" y="4042564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Bell Gothic Std Light" pitchFamily="34" charset="0"/>
                <a:ea typeface="Adobe Gothic Std B" pitchFamily="34" charset="-128"/>
                <a:cs typeface="Arial" pitchFamily="34" charset="0"/>
              </a:rPr>
              <a:t>3</a:t>
            </a:r>
          </a:p>
        </p:txBody>
      </p:sp>
      <p:pic>
        <p:nvPicPr>
          <p:cNvPr id="11" name="totoro2.wav">
            <a:hlinkClick r:id="" action="ppaction://media"/>
          </p:cNvPr>
          <p:cNvPicPr>
            <a:picLocks noRot="1" noChangeAspect="1"/>
          </p:cNvPicPr>
          <p:nvPr>
            <a:wavAudioFile r:embed="rId1" name="totoro2.wav"/>
          </p:nvPr>
        </p:nvPicPr>
        <p:blipFill>
          <a:blip r:embed="rId11" cstate="email"/>
          <a:stretch>
            <a:fillRect/>
          </a:stretch>
        </p:blipFill>
        <p:spPr>
          <a:xfrm>
            <a:off x="-685800" y="5562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 animBg="1"/>
      <p:bldP spid="15" grpId="0"/>
      <p:bldP spid="16" grpId="0"/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9906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Rock, paper, scissors! Win +5 points!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4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190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totoro1.wav">
            <a:hlinkClick r:id="" action="ppaction://media"/>
          </p:cNvPr>
          <p:cNvPicPr>
            <a:picLocks noRot="1" noChangeAspect="1"/>
          </p:cNvPicPr>
          <p:nvPr>
            <a:wavAudioFile r:embed="rId1" name="totoro1.wav"/>
          </p:nvPr>
        </p:nvPicPr>
        <p:blipFill>
          <a:blip r:embed="rId5" cstate="email"/>
          <a:stretch>
            <a:fillRect/>
          </a:stretch>
        </p:blipFill>
        <p:spPr>
          <a:xfrm>
            <a:off x="-685800" y="6019800"/>
            <a:ext cx="304800" cy="304800"/>
          </a:xfrm>
          <a:prstGeom prst="rect">
            <a:avLst/>
          </a:prstGeom>
        </p:spPr>
      </p:pic>
      <p:pic>
        <p:nvPicPr>
          <p:cNvPr id="2050" name="Picture 2" descr="C:\Users\Allison\Desktop\Totoro\Icons\fluff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52600" y="3124200"/>
            <a:ext cx="800100" cy="749300"/>
          </a:xfrm>
          <a:prstGeom prst="rect">
            <a:avLst/>
          </a:prstGeom>
          <a:noFill/>
        </p:spPr>
      </p:pic>
      <p:pic>
        <p:nvPicPr>
          <p:cNvPr id="2051" name="Picture 3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86200" y="2971800"/>
            <a:ext cx="901701" cy="939800"/>
          </a:xfrm>
          <a:prstGeom prst="rect">
            <a:avLst/>
          </a:prstGeom>
          <a:noFill/>
        </p:spPr>
      </p:pic>
      <p:pic>
        <p:nvPicPr>
          <p:cNvPr id="2052" name="Picture 4" descr="C:\Users\Allison\Desktop\Totoro\Icons\flame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019800" y="2819400"/>
            <a:ext cx="1066800" cy="1270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+10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Allison\Desktop\Totoro\Icons\totoro3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10000" y="3200400"/>
            <a:ext cx="1308101" cy="1384300"/>
          </a:xfrm>
          <a:prstGeom prst="rect">
            <a:avLst/>
          </a:prstGeom>
          <a:noFill/>
        </p:spPr>
      </p:pic>
      <p:pic>
        <p:nvPicPr>
          <p:cNvPr id="10" name="234363__atkinssj__paper-spin.aiff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email"/>
          <a:stretch>
            <a:fillRect/>
          </a:stretch>
        </p:blipFill>
        <p:spPr>
          <a:xfrm>
            <a:off x="-685800" y="3886200"/>
            <a:ext cx="304800" cy="304800"/>
          </a:xfrm>
          <a:prstGeom prst="rect">
            <a:avLst/>
          </a:prstGeom>
        </p:spPr>
      </p:pic>
      <p:pic>
        <p:nvPicPr>
          <p:cNvPr id="11" name="233603__ani-music__happy-ringtone-1a.wav">
            <a:hlinkClick r:id="" action="ppaction://media"/>
          </p:cNvPr>
          <p:cNvPicPr>
            <a:picLocks noRot="1" noChangeAspect="1"/>
          </p:cNvPicPr>
          <p:nvPr>
            <a:wavAudioFile r:embed="rId2" name="233603__ani-music__happy-ringtone-1a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5486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2" dur="33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 bright="-14000"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246759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01100100 01101001 01100101 </a:t>
            </a: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5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161159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2325469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All teams lose all points!</a:t>
            </a:r>
          </a:p>
        </p:txBody>
      </p:sp>
      <p:pic>
        <p:nvPicPr>
          <p:cNvPr id="13" name="202197_zagi2_weird-cartoon-groove2 (online-audio-converter.com).wav">
            <a:hlinkClick r:id="" action="ppaction://media"/>
          </p:cNvPr>
          <p:cNvPicPr>
            <a:picLocks noRot="1" noChangeAspect="1"/>
          </p:cNvPicPr>
          <p:nvPr>
            <a:wavAudioFile r:embed="rId1" name="202197_zagi2_weird-cartoon-groove2 (online-audio-converter.com).wav"/>
          </p:nvPr>
        </p:nvPicPr>
        <p:blipFill>
          <a:blip r:embed="rId6" cstate="email"/>
          <a:stretch>
            <a:fillRect/>
          </a:stretch>
        </p:blipFill>
        <p:spPr>
          <a:xfrm>
            <a:off x="-838200" y="5486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 animBg="1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is he good 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He is good at playing baseball.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ttp://www.capsulecomputers.com.au/wp-content/uploads/2012/01/Baseball-Superstars-2012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18" y="344819"/>
            <a:ext cx="5056164" cy="431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+4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036104" y="3200400"/>
            <a:ext cx="901700" cy="939800"/>
          </a:xfrm>
          <a:prstGeom prst="rect">
            <a:avLst/>
          </a:prstGeom>
          <a:noFill/>
        </p:spPr>
      </p:pic>
      <p:pic>
        <p:nvPicPr>
          <p:cNvPr id="8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407704" y="3200400"/>
            <a:ext cx="901700" cy="939800"/>
          </a:xfrm>
          <a:prstGeom prst="rect">
            <a:avLst/>
          </a:prstGeom>
          <a:noFill/>
        </p:spPr>
      </p:pic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8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2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79304" y="3200400"/>
            <a:ext cx="901700" cy="939800"/>
          </a:xfrm>
          <a:prstGeom prst="rect">
            <a:avLst/>
          </a:prstGeom>
          <a:noFill/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150904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8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48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72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96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896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197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</a:t>
            </a:r>
            <a:r>
              <a:rPr lang="ko-KR" alt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altLang="ko-KR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do you want to be?</a:t>
            </a:r>
            <a:endParaRPr lang="en-US" sz="4800" dirty="0" smtClean="0">
              <a:solidFill>
                <a:schemeClr val="bg1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 want to be a teacher.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images.clipartpanda.com/thank-you-teacher-clipart-kindergarten-clip-art-teacher_miss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9600"/>
            <a:ext cx="386534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905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+2 points!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772400" y="5629421"/>
            <a:ext cx="1447800" cy="1219200"/>
          </a:xfrm>
          <a:prstGeom prst="rect">
            <a:avLst/>
          </a:prstGeom>
          <a:blipFill dpi="0" rotWithShape="1">
            <a:blip r:embed="rId6" cstate="email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37160" rtlCol="0" anchor="b" anchorCtr="0"/>
          <a:lstStyle/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28194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3352800"/>
            <a:ext cx="304800" cy="304800"/>
          </a:xfrm>
          <a:prstGeom prst="rect">
            <a:avLst/>
          </a:prstGeom>
        </p:spPr>
      </p:pic>
      <p:pic>
        <p:nvPicPr>
          <p:cNvPr id="13" name="109662__grunz__success.wav">
            <a:hlinkClick r:id="" action="ppaction://media"/>
          </p:cNvPr>
          <p:cNvPicPr>
            <a:picLocks noRot="1" noChangeAspect="1"/>
          </p:cNvPicPr>
          <p:nvPr>
            <a:wavAudioFile r:embed="rId2" name="109662__grunz__success.wav"/>
          </p:nvPr>
        </p:nvPicPr>
        <p:blipFill>
          <a:blip r:embed="rId7" cstate="email"/>
          <a:stretch>
            <a:fillRect/>
          </a:stretch>
        </p:blipFill>
        <p:spPr>
          <a:xfrm>
            <a:off x="-762000" y="6248400"/>
            <a:ext cx="304800" cy="304800"/>
          </a:xfrm>
          <a:prstGeom prst="rect">
            <a:avLst/>
          </a:prstGeom>
        </p:spPr>
      </p:pic>
      <p:pic>
        <p:nvPicPr>
          <p:cNvPr id="14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3886200"/>
            <a:ext cx="304800" cy="304800"/>
          </a:xfrm>
          <a:prstGeom prst="rect">
            <a:avLst/>
          </a:prstGeom>
        </p:spPr>
      </p:pic>
      <p:pic>
        <p:nvPicPr>
          <p:cNvPr id="12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352800" y="3200400"/>
            <a:ext cx="901700" cy="939800"/>
          </a:xfrm>
          <a:prstGeom prst="rect">
            <a:avLst/>
          </a:prstGeom>
          <a:noFill/>
        </p:spPr>
      </p:pic>
      <p:pic>
        <p:nvPicPr>
          <p:cNvPr id="19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4419600"/>
            <a:ext cx="304800" cy="304800"/>
          </a:xfrm>
          <a:prstGeom prst="rect">
            <a:avLst/>
          </a:prstGeom>
        </p:spPr>
      </p:pic>
      <p:pic>
        <p:nvPicPr>
          <p:cNvPr id="15" name="Picture 2" descr="C:\Users\Allison\Desktop\Totoro\Icons\white_totor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724400" y="3200400"/>
            <a:ext cx="901700" cy="939800"/>
          </a:xfrm>
          <a:prstGeom prst="rect">
            <a:avLst/>
          </a:prstGeom>
          <a:noFill/>
        </p:spPr>
      </p:pic>
      <p:pic>
        <p:nvPicPr>
          <p:cNvPr id="16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838200" y="4800600"/>
            <a:ext cx="304800" cy="304800"/>
          </a:xfrm>
          <a:prstGeom prst="rect">
            <a:avLst/>
          </a:prstGeom>
        </p:spPr>
      </p:pic>
      <p:pic>
        <p:nvPicPr>
          <p:cNvPr id="17" name="133280__fins__game-pick-up-object.wav">
            <a:hlinkClick r:id="" action="ppaction://media"/>
          </p:cNvPr>
          <p:cNvPicPr>
            <a:picLocks noRot="1" noChangeAspect="1"/>
          </p:cNvPicPr>
          <p:nvPr>
            <a:wavAudioFile r:embed="rId1" name="133280__fins__game-pick-up-object.wav"/>
          </p:nvPr>
        </p:nvPicPr>
        <p:blipFill>
          <a:blip r:embed="rId7" cstate="email"/>
          <a:stretch>
            <a:fillRect/>
          </a:stretch>
        </p:blipFill>
        <p:spPr>
          <a:xfrm>
            <a:off x="-914400" y="5334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48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48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49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800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What do you want to be?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791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 want to be a doctor.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19200" y="5715000"/>
            <a:ext cx="6629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38" y="304800"/>
            <a:ext cx="3128962" cy="4465221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557</Words>
  <Application>Microsoft Office PowerPoint</Application>
  <PresentationFormat>화면 슬라이드 쇼(4:3)</PresentationFormat>
  <Paragraphs>144</Paragraphs>
  <Slides>68</Slides>
  <Notes>0</Notes>
  <HiddenSlides>0</HiddenSlides>
  <MMClips>158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68</vt:i4>
      </vt:variant>
    </vt:vector>
  </HeadingPairs>
  <TitlesOfParts>
    <vt:vector size="69" baseType="lpstr"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Allison Gregory</dc:creator>
  <cp:lastModifiedBy>영어실</cp:lastModifiedBy>
  <cp:revision>80</cp:revision>
  <dcterms:created xsi:type="dcterms:W3CDTF">2014-07-10T04:31:50Z</dcterms:created>
  <dcterms:modified xsi:type="dcterms:W3CDTF">2016-03-08T06:40:01Z</dcterms:modified>
</cp:coreProperties>
</file>