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8" r:id="rId5"/>
    <p:sldId id="292" r:id="rId6"/>
    <p:sldId id="287" r:id="rId7"/>
    <p:sldId id="293" r:id="rId8"/>
    <p:sldId id="275" r:id="rId9"/>
    <p:sldId id="295" r:id="rId10"/>
    <p:sldId id="289" r:id="rId11"/>
    <p:sldId id="296" r:id="rId12"/>
    <p:sldId id="274" r:id="rId13"/>
    <p:sldId id="297" r:id="rId14"/>
    <p:sldId id="284" r:id="rId15"/>
    <p:sldId id="298" r:id="rId16"/>
    <p:sldId id="259" r:id="rId17"/>
    <p:sldId id="299" r:id="rId18"/>
    <p:sldId id="269" r:id="rId19"/>
    <p:sldId id="300" r:id="rId20"/>
    <p:sldId id="281" r:id="rId21"/>
    <p:sldId id="301" r:id="rId22"/>
    <p:sldId id="272" r:id="rId23"/>
    <p:sldId id="302" r:id="rId24"/>
    <p:sldId id="264" r:id="rId25"/>
    <p:sldId id="303" r:id="rId26"/>
    <p:sldId id="260" r:id="rId27"/>
    <p:sldId id="304" r:id="rId28"/>
    <p:sldId id="283" r:id="rId29"/>
    <p:sldId id="305" r:id="rId30"/>
    <p:sldId id="278" r:id="rId31"/>
    <p:sldId id="306" r:id="rId32"/>
    <p:sldId id="291" r:id="rId33"/>
    <p:sldId id="307" r:id="rId34"/>
    <p:sldId id="266" r:id="rId35"/>
    <p:sldId id="308" r:id="rId36"/>
    <p:sldId id="261" r:id="rId37"/>
    <p:sldId id="309" r:id="rId38"/>
    <p:sldId id="270" r:id="rId39"/>
    <p:sldId id="310" r:id="rId40"/>
    <p:sldId id="288" r:id="rId41"/>
    <p:sldId id="311" r:id="rId42"/>
    <p:sldId id="271" r:id="rId43"/>
    <p:sldId id="312" r:id="rId44"/>
    <p:sldId id="290" r:id="rId45"/>
    <p:sldId id="313" r:id="rId46"/>
    <p:sldId id="324" r:id="rId47"/>
    <p:sldId id="314" r:id="rId48"/>
    <p:sldId id="285" r:id="rId49"/>
    <p:sldId id="315" r:id="rId50"/>
    <p:sldId id="263" r:id="rId51"/>
    <p:sldId id="316" r:id="rId52"/>
    <p:sldId id="282" r:id="rId53"/>
    <p:sldId id="317" r:id="rId54"/>
    <p:sldId id="273" r:id="rId55"/>
    <p:sldId id="318" r:id="rId56"/>
    <p:sldId id="277" r:id="rId57"/>
    <p:sldId id="319" r:id="rId58"/>
    <p:sldId id="280" r:id="rId59"/>
    <p:sldId id="320" r:id="rId60"/>
    <p:sldId id="265" r:id="rId61"/>
    <p:sldId id="321" r:id="rId62"/>
    <p:sldId id="276" r:id="rId63"/>
    <p:sldId id="322" r:id="rId64"/>
    <p:sldId id="267" r:id="rId6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4" autoAdjust="0"/>
    <p:restoredTop sz="94687" autoAdjust="0"/>
  </p:normalViewPr>
  <p:slideViewPr>
    <p:cSldViewPr>
      <p:cViewPr varScale="1">
        <p:scale>
          <a:sx n="86" d="100"/>
          <a:sy n="86" d="100"/>
        </p:scale>
        <p:origin x="-16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D5A0-6C30-467C-86EE-895FC8FBFDF3}" type="datetimeFigureOut">
              <a:rPr lang="ko-KR" altLang="en-US" smtClean="0"/>
              <a:t>2014-04-16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91ED-05FF-4570-B5B4-4FE76D26603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6842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D5A0-6C30-467C-86EE-895FC8FBFDF3}" type="datetimeFigureOut">
              <a:rPr lang="ko-KR" altLang="en-US" smtClean="0"/>
              <a:t>2014-04-16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91ED-05FF-4570-B5B4-4FE76D26603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0777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D5A0-6C30-467C-86EE-895FC8FBFDF3}" type="datetimeFigureOut">
              <a:rPr lang="ko-KR" altLang="en-US" smtClean="0"/>
              <a:t>2014-04-16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91ED-05FF-4570-B5B4-4FE76D26603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8287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D5A0-6C30-467C-86EE-895FC8FBFDF3}" type="datetimeFigureOut">
              <a:rPr lang="ko-KR" altLang="en-US" smtClean="0"/>
              <a:t>2014-04-16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91ED-05FF-4570-B5B4-4FE76D26603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6466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D5A0-6C30-467C-86EE-895FC8FBFDF3}" type="datetimeFigureOut">
              <a:rPr lang="ko-KR" altLang="en-US" smtClean="0"/>
              <a:t>2014-04-16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91ED-05FF-4570-B5B4-4FE76D26603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423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D5A0-6C30-467C-86EE-895FC8FBFDF3}" type="datetimeFigureOut">
              <a:rPr lang="ko-KR" altLang="en-US" smtClean="0"/>
              <a:t>2014-04-16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91ED-05FF-4570-B5B4-4FE76D26603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9110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D5A0-6C30-467C-86EE-895FC8FBFDF3}" type="datetimeFigureOut">
              <a:rPr lang="ko-KR" altLang="en-US" smtClean="0"/>
              <a:t>2014-04-16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91ED-05FF-4570-B5B4-4FE76D26603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3530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D5A0-6C30-467C-86EE-895FC8FBFDF3}" type="datetimeFigureOut">
              <a:rPr lang="ko-KR" altLang="en-US" smtClean="0"/>
              <a:t>2014-04-16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91ED-05FF-4570-B5B4-4FE76D26603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4637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D5A0-6C30-467C-86EE-895FC8FBFDF3}" type="datetimeFigureOut">
              <a:rPr lang="ko-KR" altLang="en-US" smtClean="0"/>
              <a:t>2014-04-16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91ED-05FF-4570-B5B4-4FE76D26603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3639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D5A0-6C30-467C-86EE-895FC8FBFDF3}" type="datetimeFigureOut">
              <a:rPr lang="ko-KR" altLang="en-US" smtClean="0"/>
              <a:t>2014-04-16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91ED-05FF-4570-B5B4-4FE76D26603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3581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D5A0-6C30-467C-86EE-895FC8FBFDF3}" type="datetimeFigureOut">
              <a:rPr lang="ko-KR" altLang="en-US" smtClean="0"/>
              <a:t>2014-04-16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91ED-05FF-4570-B5B4-4FE76D26603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865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6D5A0-6C30-467C-86EE-895FC8FBFDF3}" type="datetimeFigureOut">
              <a:rPr lang="ko-KR" altLang="en-US" smtClean="0"/>
              <a:t>2014-04-16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B91ED-05FF-4570-B5B4-4FE76D26603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7842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21.jp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jpg"/><Relationship Id="rId5" Type="http://schemas.openxmlformats.org/officeDocument/2006/relationships/audio" Target="../media/audio4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5.xml"/><Relationship Id="rId18" Type="http://schemas.openxmlformats.org/officeDocument/2006/relationships/slide" Target="slide35.xml"/><Relationship Id="rId26" Type="http://schemas.openxmlformats.org/officeDocument/2006/relationships/slide" Target="slide51.xml"/><Relationship Id="rId3" Type="http://schemas.openxmlformats.org/officeDocument/2006/relationships/slide" Target="slide5.xml"/><Relationship Id="rId21" Type="http://schemas.openxmlformats.org/officeDocument/2006/relationships/slide" Target="slide41.xml"/><Relationship Id="rId7" Type="http://schemas.openxmlformats.org/officeDocument/2006/relationships/slide" Target="slide13.xml"/><Relationship Id="rId12" Type="http://schemas.openxmlformats.org/officeDocument/2006/relationships/slide" Target="slide23.xml"/><Relationship Id="rId17" Type="http://schemas.openxmlformats.org/officeDocument/2006/relationships/slide" Target="slide33.xml"/><Relationship Id="rId25" Type="http://schemas.openxmlformats.org/officeDocument/2006/relationships/slide" Target="slide49.xml"/><Relationship Id="rId2" Type="http://schemas.openxmlformats.org/officeDocument/2006/relationships/image" Target="../media/image8.jpg"/><Relationship Id="rId16" Type="http://schemas.openxmlformats.org/officeDocument/2006/relationships/slide" Target="slide31.xml"/><Relationship Id="rId20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21.xml"/><Relationship Id="rId24" Type="http://schemas.openxmlformats.org/officeDocument/2006/relationships/slide" Target="slide47.xml"/><Relationship Id="rId5" Type="http://schemas.openxmlformats.org/officeDocument/2006/relationships/slide" Target="slide9.xml"/><Relationship Id="rId15" Type="http://schemas.openxmlformats.org/officeDocument/2006/relationships/slide" Target="slide29.xml"/><Relationship Id="rId23" Type="http://schemas.openxmlformats.org/officeDocument/2006/relationships/slide" Target="slide45.xml"/><Relationship Id="rId10" Type="http://schemas.openxmlformats.org/officeDocument/2006/relationships/slide" Target="slide19.xml"/><Relationship Id="rId19" Type="http://schemas.openxmlformats.org/officeDocument/2006/relationships/slide" Target="slide37.xml"/><Relationship Id="rId4" Type="http://schemas.openxmlformats.org/officeDocument/2006/relationships/slide" Target="slide7.xml"/><Relationship Id="rId9" Type="http://schemas.openxmlformats.org/officeDocument/2006/relationships/slide" Target="slide17.xml"/><Relationship Id="rId14" Type="http://schemas.openxmlformats.org/officeDocument/2006/relationships/slide" Target="slide27.xml"/><Relationship Id="rId22" Type="http://schemas.openxmlformats.org/officeDocument/2006/relationships/slide" Target="slide4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jpg"/><Relationship Id="rId5" Type="http://schemas.openxmlformats.org/officeDocument/2006/relationships/audio" Target="../media/audio1.wav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21.jp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21.jp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jpg"/><Relationship Id="rId5" Type="http://schemas.openxmlformats.org/officeDocument/2006/relationships/audio" Target="../media/audio1.wav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1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21.jp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CDC-Shoot-to-Thrill-with-Iron-Man-2-footag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4800" y="6858000"/>
            <a:ext cx="609600" cy="609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04761"/>
            <a:ext cx="3646487" cy="332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906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573" y="19431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98" y="19431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aux.iconpedia.net/uploads/181055771625337672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74583"/>
            <a:ext cx="10509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7848600" cy="769441"/>
          </a:xfrm>
          <a:prstGeom prst="rect">
            <a:avLst/>
          </a:prstGeom>
          <a:solidFill>
            <a:srgbClr val="000000">
              <a:alpha val="80000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 latinLnBrk="0"/>
            <a:r>
              <a:rPr lang="en-US" altLang="ko-KR" sz="4400" dirty="0">
                <a:solidFill>
                  <a:schemeClr val="bg2">
                    <a:lumMod val="50000"/>
                  </a:schemeClr>
                </a:solidFill>
                <a:latin typeface="Kristen ITC" pitchFamily="66" charset="0"/>
              </a:rPr>
              <a:t>What’s this?</a:t>
            </a:r>
            <a:endParaRPr lang="en-GB" altLang="ko-KR" sz="4400" dirty="0">
              <a:solidFill>
                <a:schemeClr val="bg2">
                  <a:lumMod val="50000"/>
                </a:schemeClr>
              </a:solidFill>
              <a:latin typeface="Kristen ITC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848600" cy="769441"/>
          </a:xfrm>
          <a:prstGeom prst="rect">
            <a:avLst/>
          </a:prstGeom>
          <a:solidFill>
            <a:srgbClr val="000000">
              <a:alpha val="43137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It’s a pencil.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" y="1219200"/>
            <a:ext cx="7239000" cy="4343400"/>
          </a:xfrm>
          <a:prstGeom prst="roundRect">
            <a:avLst/>
          </a:prstGeom>
          <a:solidFill>
            <a:srgbClr val="000000">
              <a:alpha val="65098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2" descr="http://patricpeake.files.wordpress.com/2009/12/pencil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715877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20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828800"/>
            <a:ext cx="389625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10 </a:t>
            </a:r>
            <a:r>
              <a:rPr lang="en-US" altLang="ko-KR" sz="6600" b="1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points</a:t>
            </a:r>
            <a:endParaRPr lang="en-US" altLang="ko-KR" sz="66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IRON-MAN-2-theme-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57200" y="6867525"/>
            <a:ext cx="609600" cy="609600"/>
          </a:xfrm>
          <a:prstGeom prst="rect">
            <a:avLst/>
          </a:prstGeom>
        </p:spPr>
      </p:pic>
      <p:pic>
        <p:nvPicPr>
          <p:cNvPr id="7" name="Picture 2" descr="http://aux.iconpedia.net/uploads/1810557716253376727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74583"/>
            <a:ext cx="10509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30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34)">
                                      <p:cBhvr>
                                        <p:cTn id="6" dur="2867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7848600" cy="769441"/>
          </a:xfrm>
          <a:prstGeom prst="rect">
            <a:avLst/>
          </a:prstGeom>
          <a:solidFill>
            <a:srgbClr val="000000">
              <a:alpha val="80000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 latinLnBrk="0"/>
            <a:r>
              <a:rPr lang="en-US" altLang="ko-KR" sz="4400" dirty="0">
                <a:solidFill>
                  <a:schemeClr val="bg2">
                    <a:lumMod val="50000"/>
                  </a:schemeClr>
                </a:solidFill>
                <a:latin typeface="Kristen ITC" pitchFamily="66" charset="0"/>
              </a:rPr>
              <a:t>What’s this?</a:t>
            </a:r>
            <a:endParaRPr lang="en-GB" altLang="ko-KR" sz="4400" dirty="0">
              <a:solidFill>
                <a:schemeClr val="bg2">
                  <a:lumMod val="50000"/>
                </a:schemeClr>
              </a:solidFill>
              <a:latin typeface="Kristen ITC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848600" cy="769441"/>
          </a:xfrm>
          <a:prstGeom prst="rect">
            <a:avLst/>
          </a:prstGeom>
          <a:solidFill>
            <a:srgbClr val="000000">
              <a:alpha val="43137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It’s a book.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" y="1219200"/>
            <a:ext cx="7239000" cy="4343400"/>
          </a:xfrm>
          <a:prstGeom prst="roundRect">
            <a:avLst/>
          </a:prstGeom>
          <a:solidFill>
            <a:srgbClr val="000000">
              <a:alpha val="65098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2" descr="http://www.technollama.co.uk/wordpress/wp-content/uploads/2011/03/google-book-sear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47800"/>
            <a:ext cx="5181600" cy="41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703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10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4" y="30480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9" y="30480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aux.iconpedia.net/uploads/181055771625337672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74583"/>
            <a:ext cx="10509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19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7848600" cy="769441"/>
          </a:xfrm>
          <a:prstGeom prst="rect">
            <a:avLst/>
          </a:prstGeom>
          <a:solidFill>
            <a:srgbClr val="000000">
              <a:alpha val="80000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 latinLnBrk="0"/>
            <a:r>
              <a:rPr lang="en-US" altLang="ko-KR" sz="4400" dirty="0">
                <a:solidFill>
                  <a:schemeClr val="bg2">
                    <a:lumMod val="50000"/>
                  </a:schemeClr>
                </a:solidFill>
                <a:latin typeface="Kristen ITC" pitchFamily="66" charset="0"/>
              </a:rPr>
              <a:t>What’s this?</a:t>
            </a:r>
            <a:endParaRPr lang="en-GB" altLang="ko-KR" sz="4400" dirty="0">
              <a:solidFill>
                <a:schemeClr val="bg2">
                  <a:lumMod val="50000"/>
                </a:schemeClr>
              </a:solidFill>
              <a:latin typeface="Kristen ITC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848600" cy="769441"/>
          </a:xfrm>
          <a:prstGeom prst="rect">
            <a:avLst/>
          </a:prstGeom>
          <a:solidFill>
            <a:srgbClr val="000000">
              <a:alpha val="43137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It’s a bag.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" y="1219200"/>
            <a:ext cx="7239000" cy="4343400"/>
          </a:xfrm>
          <a:prstGeom prst="roundRect">
            <a:avLst/>
          </a:prstGeom>
          <a:solidFill>
            <a:srgbClr val="000000">
              <a:alpha val="65098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00200"/>
            <a:ext cx="3810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72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5" y="13593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3593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4" y="30480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9" y="30480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aux.iconpedia.net/uploads/181055771625337672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74583"/>
            <a:ext cx="10509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29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7848600" cy="769441"/>
          </a:xfrm>
          <a:prstGeom prst="rect">
            <a:avLst/>
          </a:prstGeom>
          <a:solidFill>
            <a:srgbClr val="000000">
              <a:alpha val="80000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 latinLnBrk="0"/>
            <a:r>
              <a:rPr lang="en-US" altLang="ko-KR" sz="4400" dirty="0">
                <a:solidFill>
                  <a:schemeClr val="bg2">
                    <a:lumMod val="50000"/>
                  </a:schemeClr>
                </a:solidFill>
                <a:latin typeface="Kristen ITC" pitchFamily="66" charset="0"/>
              </a:rPr>
              <a:t>What’s this?</a:t>
            </a:r>
            <a:endParaRPr lang="en-GB" altLang="ko-KR" sz="4400" dirty="0">
              <a:solidFill>
                <a:schemeClr val="bg2">
                  <a:lumMod val="50000"/>
                </a:schemeClr>
              </a:solidFill>
              <a:latin typeface="Kristen ITC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848600" cy="769441"/>
          </a:xfrm>
          <a:prstGeom prst="rect">
            <a:avLst/>
          </a:prstGeom>
          <a:solidFill>
            <a:srgbClr val="000000">
              <a:alpha val="43137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It’s a notebook.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" y="1219200"/>
            <a:ext cx="7239000" cy="4343400"/>
          </a:xfrm>
          <a:prstGeom prst="roundRect">
            <a:avLst/>
          </a:prstGeom>
          <a:solidFill>
            <a:srgbClr val="000000">
              <a:alpha val="65098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2" descr="http://www.promo-wholesale.com/Upfiles/Prod_i/8-x10-1-2--Spiral-Bound-Composition-Notebooks--30-Sheets-_200907743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60960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60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01772" y="2362200"/>
            <a:ext cx="28889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300000"/>
              </a:camera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Heavy" pitchFamily="34" charset="0"/>
              </a:rPr>
              <a:t>CHANGE</a:t>
            </a:r>
          </a:p>
          <a:p>
            <a:pPr algn="ctr"/>
            <a:r>
              <a:rPr lang="en-US" altLang="ko-KR" sz="54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Heavy" pitchFamily="34" charset="0"/>
              </a:rPr>
              <a:t>POINTS</a:t>
            </a:r>
            <a:endParaRPr lang="en-US" altLang="ko-KR" sz="5400" b="1" cap="none" spc="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lin Gothic Heavy" pitchFamily="34" charset="0"/>
            </a:endParaRPr>
          </a:p>
        </p:txBody>
      </p:sp>
      <p:pic>
        <p:nvPicPr>
          <p:cNvPr id="6" name="IRON-MAN-2-theme-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57200" y="6867525"/>
            <a:ext cx="609600" cy="609600"/>
          </a:xfrm>
          <a:prstGeom prst="rect">
            <a:avLst/>
          </a:prstGeom>
        </p:spPr>
      </p:pic>
      <p:pic>
        <p:nvPicPr>
          <p:cNvPr id="4" name="Picture 2" descr="http://aux.iconpedia.net/uploads/1810557716253376727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74583"/>
            <a:ext cx="10509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4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34)">
                                      <p:cBhvr>
                                        <p:cTn id="9" dur="2867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7848600" cy="769441"/>
          </a:xfrm>
          <a:prstGeom prst="rect">
            <a:avLst/>
          </a:prstGeom>
          <a:solidFill>
            <a:srgbClr val="000000">
              <a:alpha val="80000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 latinLnBrk="0"/>
            <a:r>
              <a:rPr lang="en-US" altLang="ko-KR" sz="4400" dirty="0">
                <a:solidFill>
                  <a:schemeClr val="bg2">
                    <a:lumMod val="50000"/>
                  </a:schemeClr>
                </a:solidFill>
                <a:latin typeface="Kristen ITC" pitchFamily="66" charset="0"/>
              </a:rPr>
              <a:t>It’s __ eraser.</a:t>
            </a:r>
            <a:endParaRPr lang="en-GB" altLang="ko-KR" sz="4400" dirty="0">
              <a:solidFill>
                <a:schemeClr val="bg2">
                  <a:lumMod val="50000"/>
                </a:schemeClr>
              </a:solidFill>
              <a:latin typeface="Kristen ITC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848600" cy="769441"/>
          </a:xfrm>
          <a:prstGeom prst="rect">
            <a:avLst/>
          </a:prstGeom>
          <a:solidFill>
            <a:srgbClr val="000000">
              <a:alpha val="43137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An.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" y="1219200"/>
            <a:ext cx="7239000" cy="4343400"/>
          </a:xfrm>
          <a:prstGeom prst="roundRect">
            <a:avLst/>
          </a:prstGeom>
          <a:solidFill>
            <a:srgbClr val="000000">
              <a:alpha val="65098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6" descr="http://photos1.blogger.com/blogger/2468/4175/1600/lesson-2-eras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52117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52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44" y="533400"/>
            <a:ext cx="1752599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49768" y="703302"/>
            <a:ext cx="413446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1-5 points</a:t>
            </a:r>
            <a:endParaRPr lang="en-US" altLang="ko-KR" sz="66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0" y="2819400"/>
            <a:ext cx="1829758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4599" y="2971800"/>
            <a:ext cx="591379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Change points</a:t>
            </a:r>
            <a:endParaRPr lang="en-US" altLang="ko-KR" sz="66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44" y="4953000"/>
            <a:ext cx="1841934" cy="168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49768" y="5529190"/>
            <a:ext cx="389625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10 points</a:t>
            </a:r>
            <a:endParaRPr lang="en-US" altLang="ko-KR" sz="66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002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5" y="13593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3593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4" y="30480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9" y="30480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aux.iconpedia.net/uploads/181055771625337672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74583"/>
            <a:ext cx="10509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7848600" cy="769441"/>
          </a:xfrm>
          <a:prstGeom prst="rect">
            <a:avLst/>
          </a:prstGeom>
          <a:solidFill>
            <a:srgbClr val="000000">
              <a:alpha val="80000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 latinLnBrk="0"/>
            <a:r>
              <a:rPr lang="en-GB" altLang="ko-KR" sz="4400" dirty="0" smtClean="0">
                <a:solidFill>
                  <a:schemeClr val="bg2">
                    <a:lumMod val="50000"/>
                  </a:schemeClr>
                </a:solidFill>
                <a:latin typeface="Kristen ITC" pitchFamily="66" charset="0"/>
              </a:rPr>
              <a:t>T____ Y___!</a:t>
            </a:r>
            <a:endParaRPr lang="en-GB" altLang="ko-KR" sz="4400" dirty="0">
              <a:solidFill>
                <a:schemeClr val="bg2">
                  <a:lumMod val="50000"/>
                </a:schemeClr>
              </a:solidFill>
              <a:latin typeface="Kristen ITC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848600" cy="769441"/>
          </a:xfrm>
          <a:prstGeom prst="rect">
            <a:avLst/>
          </a:prstGeom>
          <a:solidFill>
            <a:srgbClr val="000000">
              <a:alpha val="43137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Thank you.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" y="1219200"/>
            <a:ext cx="7239000" cy="4343400"/>
          </a:xfrm>
          <a:prstGeom prst="roundRect">
            <a:avLst/>
          </a:prstGeom>
          <a:solidFill>
            <a:srgbClr val="000000">
              <a:alpha val="65098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http://www.clipartbest.com/cliparts/dT7/7MX/dT77MXaT9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620883"/>
            <a:ext cx="3200400" cy="354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84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828800"/>
            <a:ext cx="389625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10 </a:t>
            </a:r>
            <a:r>
              <a:rPr lang="en-US" altLang="ko-KR" sz="6600" b="1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points</a:t>
            </a:r>
            <a:endParaRPr lang="en-US" altLang="ko-KR" sz="66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IRON-MAN-2-theme-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57200" y="6867525"/>
            <a:ext cx="609600" cy="609600"/>
          </a:xfrm>
          <a:prstGeom prst="rect">
            <a:avLst/>
          </a:prstGeom>
        </p:spPr>
      </p:pic>
      <p:pic>
        <p:nvPicPr>
          <p:cNvPr id="7" name="Picture 2" descr="http://aux.iconpedia.net/uploads/1810557716253376727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74583"/>
            <a:ext cx="10509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55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34)">
                                      <p:cBhvr>
                                        <p:cTn id="6" dur="2867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7848600" cy="769441"/>
          </a:xfrm>
          <a:prstGeom prst="rect">
            <a:avLst/>
          </a:prstGeom>
          <a:solidFill>
            <a:srgbClr val="000000">
              <a:alpha val="80000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 latinLnBrk="0"/>
            <a:r>
              <a:rPr lang="en-GB" altLang="ko-KR" sz="4400" dirty="0">
                <a:solidFill>
                  <a:schemeClr val="bg2">
                    <a:lumMod val="50000"/>
                  </a:schemeClr>
                </a:solidFill>
                <a:latin typeface="Kristen ITC" pitchFamily="66" charset="0"/>
              </a:rPr>
              <a:t>Y____ W________!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848600" cy="769441"/>
          </a:xfrm>
          <a:prstGeom prst="rect">
            <a:avLst/>
          </a:prstGeom>
          <a:solidFill>
            <a:srgbClr val="000000">
              <a:alpha val="43137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You’re welcome.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" y="1219200"/>
            <a:ext cx="7239000" cy="4343400"/>
          </a:xfrm>
          <a:prstGeom prst="roundRect">
            <a:avLst/>
          </a:prstGeom>
          <a:solidFill>
            <a:srgbClr val="000000">
              <a:alpha val="65098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1781118"/>
            <a:ext cx="1711325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://www.whychristmas.com/i/present-r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75" y="240183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img1.wikia.nocookie.net/__cb20120311170057/sonic/images/8/89/Tails_from_S4E2_Clean_PNG_Forma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1944630"/>
            <a:ext cx="2354263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43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12766E-6 L -0.35868 0.0388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34" y="19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304800"/>
            <a:ext cx="389625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10 </a:t>
            </a:r>
            <a:r>
              <a:rPr lang="en-US" altLang="ko-KR" sz="6600" b="1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points</a:t>
            </a:r>
            <a:endParaRPr lang="en-US" altLang="ko-KR" sz="66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27679" y="5933574"/>
            <a:ext cx="40799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4400" b="1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Lose all points</a:t>
            </a:r>
            <a:endParaRPr lang="en-US" altLang="ko-KR" sz="44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304800"/>
            <a:ext cx="4191000" cy="1295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lumMod val="5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neto" pitchFamily="82" charset="0"/>
              </a:rPr>
              <a:t>Tony Stark</a:t>
            </a:r>
            <a:endParaRPr lang="ko-KR" altLang="en-US" sz="4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gneto" pitchFamily="8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00600" y="5424237"/>
            <a:ext cx="4191000" cy="1295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lumMod val="5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itchFamily="34" charset="0"/>
              </a:rPr>
              <a:t>IRON MAN</a:t>
            </a:r>
            <a:endParaRPr lang="ko-KR" altLang="en-US" sz="4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itchFamily="34" charset="0"/>
            </a:endParaRPr>
          </a:p>
        </p:txBody>
      </p:sp>
      <p:pic>
        <p:nvPicPr>
          <p:cNvPr id="9" name="Thunderstruck-ACDClyric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2842" y="6858000"/>
            <a:ext cx="609600" cy="304800"/>
          </a:xfrm>
          <a:prstGeom prst="rect">
            <a:avLst/>
          </a:prstGeom>
        </p:spPr>
      </p:pic>
      <p:pic>
        <p:nvPicPr>
          <p:cNvPr id="8" name="Picture 2" descr="http://aux.iconpedia.net/uploads/1810557716253376727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373" y="17489"/>
            <a:ext cx="10509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02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1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7848600" cy="769441"/>
          </a:xfrm>
          <a:prstGeom prst="rect">
            <a:avLst/>
          </a:prstGeom>
          <a:solidFill>
            <a:srgbClr val="000000">
              <a:alpha val="80000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 latinLnBrk="0"/>
            <a:r>
              <a:rPr lang="en-US" altLang="ko-KR" sz="4400" dirty="0">
                <a:solidFill>
                  <a:schemeClr val="bg2">
                    <a:lumMod val="50000"/>
                  </a:schemeClr>
                </a:solidFill>
                <a:latin typeface="Kristen ITC" pitchFamily="66" charset="0"/>
              </a:rPr>
              <a:t>What’s this?</a:t>
            </a:r>
            <a:endParaRPr lang="en-GB" altLang="ko-KR" sz="4400" dirty="0">
              <a:solidFill>
                <a:schemeClr val="bg2">
                  <a:lumMod val="50000"/>
                </a:schemeClr>
              </a:solidFill>
              <a:latin typeface="Kristen ITC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848600" cy="769441"/>
          </a:xfrm>
          <a:prstGeom prst="rect">
            <a:avLst/>
          </a:prstGeom>
          <a:solidFill>
            <a:srgbClr val="000000">
              <a:alpha val="43137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It’s a piano.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" y="1219200"/>
            <a:ext cx="7239000" cy="4343400"/>
          </a:xfrm>
          <a:prstGeom prst="roundRect">
            <a:avLst/>
          </a:prstGeom>
          <a:solidFill>
            <a:srgbClr val="000000">
              <a:alpha val="65098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http://bestclipartblog.com/clipart-pics/piano-clip-art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1500187"/>
            <a:ext cx="323850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01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10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4" y="30480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9" y="30480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aux.iconpedia.net/uploads/181055771625337672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74583"/>
            <a:ext cx="10509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35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7848600" cy="769441"/>
          </a:xfrm>
          <a:prstGeom prst="rect">
            <a:avLst/>
          </a:prstGeom>
          <a:solidFill>
            <a:srgbClr val="000000">
              <a:alpha val="80000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 latinLnBrk="0"/>
            <a:r>
              <a:rPr lang="en-US" altLang="ko-KR" sz="4400" dirty="0">
                <a:solidFill>
                  <a:schemeClr val="bg2">
                    <a:lumMod val="50000"/>
                  </a:schemeClr>
                </a:solidFill>
                <a:latin typeface="Kristen ITC" pitchFamily="66" charset="0"/>
              </a:rPr>
              <a:t>What’s this?</a:t>
            </a:r>
            <a:endParaRPr lang="en-GB" altLang="ko-KR" sz="4400" dirty="0">
              <a:solidFill>
                <a:schemeClr val="bg2">
                  <a:lumMod val="50000"/>
                </a:schemeClr>
              </a:solidFill>
              <a:latin typeface="Kristen ITC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848600" cy="769441"/>
          </a:xfrm>
          <a:prstGeom prst="rect">
            <a:avLst/>
          </a:prstGeom>
          <a:solidFill>
            <a:srgbClr val="000000">
              <a:alpha val="43137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It’s a banana.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" y="1219200"/>
            <a:ext cx="7239000" cy="4343400"/>
          </a:xfrm>
          <a:prstGeom prst="roundRect">
            <a:avLst/>
          </a:prstGeom>
          <a:solidFill>
            <a:srgbClr val="000000">
              <a:alpha val="65098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2" descr="http://2.bp.blogspot.com/_hO5NkAYW2vk/TSXgybGhcgI/AAAAAAAAAp4/JpmAILIyet0/s1600/Bana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71600"/>
            <a:ext cx="42672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54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aux.iconpedia.net/uploads/181055771625337672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74583"/>
            <a:ext cx="10509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92791" y="152400"/>
            <a:ext cx="7848600" cy="1446550"/>
          </a:xfrm>
          <a:prstGeom prst="rect">
            <a:avLst/>
          </a:prstGeom>
          <a:solidFill>
            <a:srgbClr val="333300">
              <a:alpha val="47059"/>
            </a:srgbClr>
          </a:solidFill>
          <a:ln w="38100"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센스L" pitchFamily="18" charset="-127"/>
                <a:ea typeface="HY센스L" pitchFamily="18" charset="-127"/>
              </a:rPr>
              <a:t>MANDARIN</a:t>
            </a:r>
          </a:p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센스L" pitchFamily="18" charset="-127"/>
                <a:ea typeface="HY센스L" pitchFamily="18" charset="-127"/>
              </a:rPr>
              <a:t>Lose all points!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센스L" pitchFamily="18" charset="-127"/>
              <a:ea typeface="HY센스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005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7848600" cy="1446550"/>
          </a:xfrm>
          <a:prstGeom prst="rect">
            <a:avLst/>
          </a:prstGeom>
          <a:solidFill>
            <a:srgbClr val="000000">
              <a:alpha val="80000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 latinLnBrk="0"/>
            <a:r>
              <a:rPr lang="en-GB" altLang="ko-KR" sz="4400" dirty="0">
                <a:solidFill>
                  <a:schemeClr val="bg2">
                    <a:lumMod val="50000"/>
                  </a:schemeClr>
                </a:solidFill>
                <a:latin typeface="Kristen ITC" pitchFamily="66" charset="0"/>
              </a:rPr>
              <a:t>What’s _______</a:t>
            </a:r>
          </a:p>
          <a:p>
            <a:pPr algn="ctr" latinLnBrk="0"/>
            <a:r>
              <a:rPr lang="en-GB" altLang="ko-KR" sz="4400" dirty="0">
                <a:solidFill>
                  <a:schemeClr val="bg2">
                    <a:lumMod val="50000"/>
                  </a:schemeClr>
                </a:solidFill>
                <a:latin typeface="Kristen ITC" pitchFamily="66" charset="0"/>
              </a:rPr>
              <a:t>It’s a _______ ______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848600" cy="769441"/>
          </a:xfrm>
          <a:prstGeom prst="rect">
            <a:avLst/>
          </a:prstGeom>
          <a:solidFill>
            <a:srgbClr val="000000">
              <a:alpha val="43137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That/pencil case.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" y="2133600"/>
            <a:ext cx="7239000" cy="3429000"/>
          </a:xfrm>
          <a:prstGeom prst="roundRect">
            <a:avLst/>
          </a:prstGeom>
          <a:solidFill>
            <a:srgbClr val="000000">
              <a:alpha val="65098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5" y="1828800"/>
            <a:ext cx="17589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www.disneyclips.com/imagesnewb6/imageslwrakr01/july101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3200400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2895600" y="2057400"/>
            <a:ext cx="4267200" cy="533400"/>
          </a:xfrm>
          <a:prstGeom prst="leftRightArrow">
            <a:avLst>
              <a:gd name="adj1" fmla="val 50000"/>
              <a:gd name="adj2" fmla="val 18285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278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174206" y="1065574"/>
            <a:ext cx="7248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A</a:t>
            </a:r>
            <a:endParaRPr lang="en-US" altLang="ko-KR" sz="66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1143000" y="1065574"/>
            <a:ext cx="7248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B</a:t>
            </a:r>
            <a:endParaRPr lang="en-US" altLang="ko-KR" sz="6600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2061407" y="1065574"/>
            <a:ext cx="71686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b="1" dirty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C</a:t>
            </a:r>
            <a:endParaRPr lang="en-US" altLang="ko-KR" sz="66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2895600" y="1075567"/>
            <a:ext cx="76014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D</a:t>
            </a:r>
            <a:endParaRPr lang="en-US" altLang="ko-KR" sz="66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3833243" y="1065574"/>
            <a:ext cx="67839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E</a:t>
            </a:r>
            <a:endParaRPr lang="en-US" altLang="ko-KR" sz="66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4800600" y="1075567"/>
            <a:ext cx="64793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F</a:t>
            </a:r>
            <a:endParaRPr lang="en-US" altLang="ko-KR" sz="66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sp>
        <p:nvSpPr>
          <p:cNvPr id="10" name="Rectangle 9">
            <a:hlinkClick r:id="rId9" action="ppaction://hlinksldjump"/>
          </p:cNvPr>
          <p:cNvSpPr/>
          <p:nvPr/>
        </p:nvSpPr>
        <p:spPr>
          <a:xfrm>
            <a:off x="173382" y="1925598"/>
            <a:ext cx="76335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G</a:t>
            </a:r>
            <a:endParaRPr lang="en-US" altLang="ko-KR" sz="66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sp>
        <p:nvSpPr>
          <p:cNvPr id="11" name="Rectangle 10">
            <a:hlinkClick r:id="rId10" action="ppaction://hlinksldjump"/>
          </p:cNvPr>
          <p:cNvSpPr/>
          <p:nvPr/>
        </p:nvSpPr>
        <p:spPr>
          <a:xfrm>
            <a:off x="1106130" y="1925598"/>
            <a:ext cx="76174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H</a:t>
            </a:r>
            <a:endParaRPr lang="en-US" altLang="ko-KR" sz="66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sp>
        <p:nvSpPr>
          <p:cNvPr id="12" name="Rectangle 11">
            <a:hlinkClick r:id="rId11" action="ppaction://hlinksldjump"/>
          </p:cNvPr>
          <p:cNvSpPr/>
          <p:nvPr/>
        </p:nvSpPr>
        <p:spPr>
          <a:xfrm>
            <a:off x="2191251" y="1925598"/>
            <a:ext cx="45717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I</a:t>
            </a:r>
            <a:endParaRPr lang="en-US" altLang="ko-KR" sz="66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sp>
        <p:nvSpPr>
          <p:cNvPr id="13" name="Rectangle 12">
            <a:hlinkClick r:id="rId12" action="ppaction://hlinksldjump"/>
          </p:cNvPr>
          <p:cNvSpPr/>
          <p:nvPr/>
        </p:nvSpPr>
        <p:spPr>
          <a:xfrm>
            <a:off x="3007008" y="1925598"/>
            <a:ext cx="53732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J</a:t>
            </a:r>
            <a:endParaRPr lang="en-US" altLang="ko-KR" sz="66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sp>
        <p:nvSpPr>
          <p:cNvPr id="14" name="Rectangle 13">
            <a:hlinkClick r:id="rId13" action="ppaction://hlinksldjump"/>
          </p:cNvPr>
          <p:cNvSpPr/>
          <p:nvPr/>
        </p:nvSpPr>
        <p:spPr>
          <a:xfrm>
            <a:off x="3801984" y="1925598"/>
            <a:ext cx="74090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K</a:t>
            </a:r>
            <a:endParaRPr lang="en-US" altLang="ko-KR" sz="66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sp>
        <p:nvSpPr>
          <p:cNvPr id="15" name="Rectangle 14">
            <a:hlinkClick r:id="rId14" action="ppaction://hlinksldjump"/>
          </p:cNvPr>
          <p:cNvSpPr/>
          <p:nvPr/>
        </p:nvSpPr>
        <p:spPr>
          <a:xfrm>
            <a:off x="4777334" y="1930595"/>
            <a:ext cx="64152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L</a:t>
            </a:r>
            <a:endParaRPr lang="en-US" altLang="ko-KR" sz="66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sp>
        <p:nvSpPr>
          <p:cNvPr id="16" name="Rectangle 15">
            <a:hlinkClick r:id="rId15" action="ppaction://hlinksldjump"/>
          </p:cNvPr>
          <p:cNvSpPr/>
          <p:nvPr/>
        </p:nvSpPr>
        <p:spPr>
          <a:xfrm>
            <a:off x="0" y="2839998"/>
            <a:ext cx="89640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M</a:t>
            </a:r>
            <a:endParaRPr lang="en-US" altLang="ko-KR" sz="66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sp>
        <p:nvSpPr>
          <p:cNvPr id="17" name="Rectangle 16">
            <a:hlinkClick r:id="rId16" action="ppaction://hlinksldjump"/>
          </p:cNvPr>
          <p:cNvSpPr/>
          <p:nvPr/>
        </p:nvSpPr>
        <p:spPr>
          <a:xfrm>
            <a:off x="1102925" y="2839998"/>
            <a:ext cx="7649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N</a:t>
            </a:r>
            <a:endParaRPr lang="en-US" altLang="ko-KR" sz="66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sp>
        <p:nvSpPr>
          <p:cNvPr id="18" name="Rectangle 17">
            <a:hlinkClick r:id="rId17" action="ppaction://hlinksldjump"/>
          </p:cNvPr>
          <p:cNvSpPr/>
          <p:nvPr/>
        </p:nvSpPr>
        <p:spPr>
          <a:xfrm>
            <a:off x="2008508" y="2839998"/>
            <a:ext cx="76976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O</a:t>
            </a:r>
            <a:endParaRPr lang="en-US" altLang="ko-KR" sz="66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sp>
        <p:nvSpPr>
          <p:cNvPr id="19" name="Rectangle 18">
            <a:hlinkClick r:id="rId18" action="ppaction://hlinksldjump"/>
          </p:cNvPr>
          <p:cNvSpPr/>
          <p:nvPr/>
        </p:nvSpPr>
        <p:spPr>
          <a:xfrm>
            <a:off x="2906019" y="2839998"/>
            <a:ext cx="72968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P</a:t>
            </a:r>
            <a:endParaRPr lang="en-US" altLang="ko-KR" sz="66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sp>
        <p:nvSpPr>
          <p:cNvPr id="20" name="Rectangle 19">
            <a:hlinkClick r:id="rId19" action="ppaction://hlinksldjump"/>
          </p:cNvPr>
          <p:cNvSpPr/>
          <p:nvPr/>
        </p:nvSpPr>
        <p:spPr>
          <a:xfrm>
            <a:off x="3787556" y="2839998"/>
            <a:ext cx="76976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Q</a:t>
            </a:r>
            <a:endParaRPr lang="en-US" altLang="ko-KR" sz="66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sp>
        <p:nvSpPr>
          <p:cNvPr id="21" name="Rectangle 20">
            <a:hlinkClick r:id="rId20" action="ppaction://hlinksldjump"/>
          </p:cNvPr>
          <p:cNvSpPr/>
          <p:nvPr/>
        </p:nvSpPr>
        <p:spPr>
          <a:xfrm>
            <a:off x="4713214" y="2830005"/>
            <a:ext cx="76976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R</a:t>
            </a:r>
            <a:endParaRPr lang="en-US" altLang="ko-KR" sz="66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sp>
        <p:nvSpPr>
          <p:cNvPr id="22" name="Rectangle 21">
            <a:hlinkClick r:id="rId21" action="ppaction://hlinksldjump"/>
          </p:cNvPr>
          <p:cNvSpPr/>
          <p:nvPr/>
        </p:nvSpPr>
        <p:spPr>
          <a:xfrm>
            <a:off x="124339" y="3754398"/>
            <a:ext cx="69923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S</a:t>
            </a:r>
            <a:endParaRPr lang="en-US" altLang="ko-KR" sz="66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sp>
        <p:nvSpPr>
          <p:cNvPr id="23" name="Rectangle 22">
            <a:hlinkClick r:id="rId22" action="ppaction://hlinksldjump"/>
          </p:cNvPr>
          <p:cNvSpPr/>
          <p:nvPr/>
        </p:nvSpPr>
        <p:spPr>
          <a:xfrm>
            <a:off x="1152853" y="3744405"/>
            <a:ext cx="58381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T</a:t>
            </a:r>
            <a:endParaRPr lang="en-US" altLang="ko-KR" sz="66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sp>
        <p:nvSpPr>
          <p:cNvPr id="24" name="Rectangle 23">
            <a:hlinkClick r:id="rId23" action="ppaction://hlinksldjump"/>
          </p:cNvPr>
          <p:cNvSpPr/>
          <p:nvPr/>
        </p:nvSpPr>
        <p:spPr>
          <a:xfrm>
            <a:off x="2016327" y="3754398"/>
            <a:ext cx="73449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U</a:t>
            </a:r>
            <a:endParaRPr lang="en-US" altLang="ko-KR" sz="66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sp>
        <p:nvSpPr>
          <p:cNvPr id="25" name="Rectangle 24">
            <a:hlinkClick r:id="rId24" action="ppaction://hlinksldjump"/>
          </p:cNvPr>
          <p:cNvSpPr/>
          <p:nvPr/>
        </p:nvSpPr>
        <p:spPr>
          <a:xfrm>
            <a:off x="2718751" y="3754398"/>
            <a:ext cx="93699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V</a:t>
            </a:r>
            <a:endParaRPr lang="en-US" altLang="ko-KR" sz="66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sp>
        <p:nvSpPr>
          <p:cNvPr id="26" name="Rectangle 25">
            <a:hlinkClick r:id="rId25" action="ppaction://hlinksldjump"/>
          </p:cNvPr>
          <p:cNvSpPr/>
          <p:nvPr/>
        </p:nvSpPr>
        <p:spPr>
          <a:xfrm>
            <a:off x="3676149" y="3754398"/>
            <a:ext cx="94609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W</a:t>
            </a:r>
            <a:endParaRPr lang="en-US" altLang="ko-KR" sz="66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sp>
        <p:nvSpPr>
          <p:cNvPr id="27" name="Rectangle 26">
            <a:hlinkClick r:id="rId26" action="ppaction://hlinksldjump"/>
          </p:cNvPr>
          <p:cNvSpPr/>
          <p:nvPr/>
        </p:nvSpPr>
        <p:spPr>
          <a:xfrm>
            <a:off x="4758922" y="3744405"/>
            <a:ext cx="73129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X</a:t>
            </a:r>
            <a:endParaRPr lang="en-US" altLang="ko-KR" sz="66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0505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15240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5" y="13593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593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4" y="30480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30480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aux.iconpedia.net/uploads/181055771625337672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74583"/>
            <a:ext cx="10509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2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7848600" cy="769441"/>
          </a:xfrm>
          <a:prstGeom prst="rect">
            <a:avLst/>
          </a:prstGeom>
          <a:solidFill>
            <a:srgbClr val="000000">
              <a:alpha val="80000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 latinLnBrk="0"/>
            <a:r>
              <a:rPr lang="en-US" altLang="ko-KR" sz="4400" dirty="0">
                <a:solidFill>
                  <a:schemeClr val="bg2">
                    <a:lumMod val="50000"/>
                  </a:schemeClr>
                </a:solidFill>
                <a:latin typeface="Kristen ITC" pitchFamily="66" charset="0"/>
              </a:rPr>
              <a:t>What’s this?</a:t>
            </a:r>
            <a:endParaRPr lang="en-GB" altLang="ko-KR" sz="4400" dirty="0">
              <a:solidFill>
                <a:schemeClr val="bg2">
                  <a:lumMod val="50000"/>
                </a:schemeClr>
              </a:solidFill>
              <a:latin typeface="Kristen ITC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848600" cy="769441"/>
          </a:xfrm>
          <a:prstGeom prst="rect">
            <a:avLst/>
          </a:prstGeom>
          <a:solidFill>
            <a:srgbClr val="000000">
              <a:alpha val="43137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It’s a pen.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" y="1219200"/>
            <a:ext cx="7239000" cy="4343400"/>
          </a:xfrm>
          <a:prstGeom prst="roundRect">
            <a:avLst/>
          </a:prstGeom>
          <a:solidFill>
            <a:srgbClr val="000000">
              <a:alpha val="65098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2" descr="http://www.artclips.com/clipart/free/clipart/Pe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510540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26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431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aux.iconpedia.net/uploads/181055771625337672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74583"/>
            <a:ext cx="10509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79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7848600" cy="769441"/>
          </a:xfrm>
          <a:prstGeom prst="rect">
            <a:avLst/>
          </a:prstGeom>
          <a:solidFill>
            <a:srgbClr val="000000">
              <a:alpha val="80000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  <a:ea typeface="Cambria Math" pitchFamily="18" charset="0"/>
              </a:rPr>
              <a:t>Unscramble the letters.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848600" cy="769441"/>
          </a:xfrm>
          <a:prstGeom prst="rect">
            <a:avLst/>
          </a:prstGeom>
          <a:solidFill>
            <a:srgbClr val="000000">
              <a:alpha val="43137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Thank you.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" y="1219200"/>
            <a:ext cx="7239000" cy="4343400"/>
          </a:xfrm>
          <a:prstGeom prst="roundRect">
            <a:avLst/>
          </a:prstGeom>
          <a:solidFill>
            <a:srgbClr val="000000">
              <a:alpha val="65098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/>
              <a:t>HKNAT OYU</a:t>
            </a:r>
            <a:endParaRPr lang="ko-KR" altLang="en-US" sz="8000" dirty="0"/>
          </a:p>
        </p:txBody>
      </p:sp>
    </p:spTree>
    <p:extLst>
      <p:ext uri="{BB962C8B-B14F-4D97-AF65-F5344CB8AC3E}">
        <p14:creationId xmlns:p14="http://schemas.microsoft.com/office/powerpoint/2010/main" val="84573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04299" y="5113176"/>
            <a:ext cx="340509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b="1" dirty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5</a:t>
            </a:r>
            <a:r>
              <a:rPr lang="en-US" altLang="ko-KR" sz="6600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 </a:t>
            </a:r>
            <a:r>
              <a:rPr lang="en-US" altLang="ko-KR" sz="6600" b="1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points</a:t>
            </a:r>
            <a:endParaRPr lang="en-US" altLang="ko-KR" sz="66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4006" y="879731"/>
            <a:ext cx="24897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4400" b="1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-5 points</a:t>
            </a:r>
            <a:endParaRPr lang="en-US" altLang="ko-KR" sz="44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3398" y="616751"/>
            <a:ext cx="4191000" cy="1295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lumMod val="5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neto" pitchFamily="82" charset="0"/>
              </a:rPr>
              <a:t>Tony Stark</a:t>
            </a:r>
            <a:endParaRPr lang="ko-KR" altLang="en-US" sz="4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gneto" pitchFamily="8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4400" y="5113176"/>
            <a:ext cx="4191000" cy="1295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lumMod val="5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itchFamily="34" charset="0"/>
              </a:rPr>
              <a:t>IRON MAN</a:t>
            </a:r>
            <a:endParaRPr lang="ko-KR" altLang="en-US" sz="4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itchFamily="34" charset="0"/>
            </a:endParaRPr>
          </a:p>
        </p:txBody>
      </p:sp>
      <p:pic>
        <p:nvPicPr>
          <p:cNvPr id="9" name="Thunderstruck-ACDClyric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2842" y="6858000"/>
            <a:ext cx="609600" cy="304800"/>
          </a:xfrm>
          <a:prstGeom prst="rect">
            <a:avLst/>
          </a:prstGeom>
        </p:spPr>
      </p:pic>
      <p:pic>
        <p:nvPicPr>
          <p:cNvPr id="8" name="Picture 2" descr="http://aux.iconpedia.net/uploads/1810557716253376727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91288"/>
            <a:ext cx="10509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1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7848600" cy="769441"/>
          </a:xfrm>
          <a:prstGeom prst="rect">
            <a:avLst/>
          </a:prstGeom>
          <a:solidFill>
            <a:srgbClr val="000000">
              <a:alpha val="80000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  <a:ea typeface="Cambria Math" pitchFamily="18" charset="0"/>
              </a:rPr>
              <a:t>Unscramble the letters.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848600" cy="769441"/>
          </a:xfrm>
          <a:prstGeom prst="rect">
            <a:avLst/>
          </a:prstGeom>
          <a:solidFill>
            <a:srgbClr val="000000">
              <a:alpha val="43137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Your Welcome.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" y="1219200"/>
            <a:ext cx="7239000" cy="4343400"/>
          </a:xfrm>
          <a:prstGeom prst="roundRect">
            <a:avLst/>
          </a:prstGeom>
          <a:solidFill>
            <a:srgbClr val="000000">
              <a:alpha val="65098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 smtClean="0"/>
              <a:t>RYUO LEOWMCE</a:t>
            </a:r>
            <a:endParaRPr lang="ko-KR" altLang="en-US" sz="6000" dirty="0"/>
          </a:p>
        </p:txBody>
      </p:sp>
    </p:spTree>
    <p:extLst>
      <p:ext uri="{BB962C8B-B14F-4D97-AF65-F5344CB8AC3E}">
        <p14:creationId xmlns:p14="http://schemas.microsoft.com/office/powerpoint/2010/main" val="59876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573" y="19431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98" y="19431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aux.iconpedia.net/uploads/181055771625337672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74583"/>
            <a:ext cx="10509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53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7848600" cy="769441"/>
          </a:xfrm>
          <a:prstGeom prst="rect">
            <a:avLst/>
          </a:prstGeom>
          <a:solidFill>
            <a:srgbClr val="000000">
              <a:alpha val="80000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  <a:ea typeface="Cambria Math" pitchFamily="18" charset="0"/>
              </a:rPr>
              <a:t>Unscramble the letters.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848600" cy="769441"/>
          </a:xfrm>
          <a:prstGeom prst="rect">
            <a:avLst/>
          </a:prstGeom>
          <a:solidFill>
            <a:srgbClr val="000000">
              <a:alpha val="43137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It’s a pencil.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" y="1219200"/>
            <a:ext cx="7239000" cy="4343400"/>
          </a:xfrm>
          <a:prstGeom prst="roundRect">
            <a:avLst/>
          </a:prstGeom>
          <a:solidFill>
            <a:srgbClr val="000000">
              <a:alpha val="65098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 smtClean="0"/>
              <a:t>SI’T A NCIPLE</a:t>
            </a:r>
            <a:endParaRPr lang="ko-KR" altLang="en-US" sz="6600" dirty="0"/>
          </a:p>
        </p:txBody>
      </p:sp>
    </p:spTree>
    <p:extLst>
      <p:ext uri="{BB962C8B-B14F-4D97-AF65-F5344CB8AC3E}">
        <p14:creationId xmlns:p14="http://schemas.microsoft.com/office/powerpoint/2010/main" val="256568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01772" y="2362200"/>
            <a:ext cx="28889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300000"/>
              </a:camera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Heavy" pitchFamily="34" charset="0"/>
              </a:rPr>
              <a:t>CHANGE</a:t>
            </a:r>
          </a:p>
          <a:p>
            <a:pPr algn="ctr"/>
            <a:r>
              <a:rPr lang="en-US" altLang="ko-KR" sz="54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Heavy" pitchFamily="34" charset="0"/>
              </a:rPr>
              <a:t>POINTS</a:t>
            </a:r>
            <a:endParaRPr lang="en-US" altLang="ko-KR" sz="5400" b="1" cap="none" spc="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lin Gothic Heavy" pitchFamily="34" charset="0"/>
            </a:endParaRPr>
          </a:p>
        </p:txBody>
      </p:sp>
      <p:pic>
        <p:nvPicPr>
          <p:cNvPr id="6" name="IRON-MAN-2-theme-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57200" y="6867525"/>
            <a:ext cx="609600" cy="609600"/>
          </a:xfrm>
          <a:prstGeom prst="rect">
            <a:avLst/>
          </a:prstGeom>
        </p:spPr>
      </p:pic>
      <p:pic>
        <p:nvPicPr>
          <p:cNvPr id="4" name="Picture 2" descr="http://aux.iconpedia.net/uploads/1810557716253376727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74583"/>
            <a:ext cx="10509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12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34)">
                                      <p:cBhvr>
                                        <p:cTn id="9" dur="2867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7848600" cy="769441"/>
          </a:xfrm>
          <a:prstGeom prst="rect">
            <a:avLst/>
          </a:prstGeom>
          <a:solidFill>
            <a:srgbClr val="000000">
              <a:alpha val="80000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  <a:ea typeface="Cambria Math" pitchFamily="18" charset="0"/>
              </a:rPr>
              <a:t>Unscramble the letters.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848600" cy="769441"/>
          </a:xfrm>
          <a:prstGeom prst="rect">
            <a:avLst/>
          </a:prstGeom>
          <a:solidFill>
            <a:srgbClr val="000000">
              <a:alpha val="43137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What’s this</a:t>
            </a:r>
            <a:r>
              <a:rPr lang="en-US" altLang="ko-KR" sz="4400" dirty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</a:rPr>
              <a:t>?</a:t>
            </a:r>
            <a:endParaRPr lang="en-US" altLang="ko-KR" sz="4400" dirty="0" smtClean="0">
              <a:solidFill>
                <a:schemeClr val="bg2">
                  <a:lumMod val="50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" y="1219200"/>
            <a:ext cx="7239000" cy="4343400"/>
          </a:xfrm>
          <a:prstGeom prst="roundRect">
            <a:avLst/>
          </a:prstGeom>
          <a:solidFill>
            <a:srgbClr val="000000">
              <a:alpha val="65098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 smtClean="0"/>
              <a:t>‘TSHWA ITSH</a:t>
            </a:r>
            <a:endParaRPr lang="ko-KR" altLang="en-US" sz="6600" dirty="0"/>
          </a:p>
        </p:txBody>
      </p:sp>
    </p:spTree>
    <p:extLst>
      <p:ext uri="{BB962C8B-B14F-4D97-AF65-F5344CB8AC3E}">
        <p14:creationId xmlns:p14="http://schemas.microsoft.com/office/powerpoint/2010/main" val="345953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aux.iconpedia.net/uploads/1810557716253376727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514600"/>
            <a:ext cx="2727325" cy="272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 rot="20815126">
            <a:off x="762000" y="1219200"/>
            <a:ext cx="643548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OOPS! Go Back!</a:t>
            </a:r>
            <a:endParaRPr lang="en-US" altLang="ko-KR" sz="66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76800" y="5047843"/>
            <a:ext cx="146902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Click here</a:t>
            </a:r>
            <a:endParaRPr lang="en-US" altLang="ko-KR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3941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573" y="19431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98" y="19431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aux.iconpedia.net/uploads/181055771625337672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74583"/>
            <a:ext cx="10509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15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7848600" cy="769441"/>
          </a:xfrm>
          <a:prstGeom prst="rect">
            <a:avLst/>
          </a:prstGeom>
          <a:solidFill>
            <a:srgbClr val="000000">
              <a:alpha val="80000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  <a:ea typeface="Cambria Math" pitchFamily="18" charset="0"/>
              </a:rPr>
              <a:t>Unscramble the letters</a:t>
            </a:r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  <a:ea typeface="Cambria Math" pitchFamily="18" charset="0"/>
              </a:rPr>
              <a:t>.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848600" cy="769441"/>
          </a:xfrm>
          <a:prstGeom prst="rect">
            <a:avLst/>
          </a:prstGeom>
          <a:solidFill>
            <a:srgbClr val="000000">
              <a:alpha val="43137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What’s that?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" y="1219200"/>
            <a:ext cx="7239000" cy="4343400"/>
          </a:xfrm>
          <a:prstGeom prst="roundRect">
            <a:avLst/>
          </a:prstGeom>
          <a:solidFill>
            <a:srgbClr val="000000">
              <a:alpha val="65098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/>
              <a:t>‘TSHWA </a:t>
            </a:r>
            <a:r>
              <a:rPr lang="en-US" altLang="ko-KR" sz="6600" dirty="0" smtClean="0"/>
              <a:t>ATHT</a:t>
            </a:r>
            <a:endParaRPr lang="ko-KR" altLang="en-US" sz="6600" dirty="0"/>
          </a:p>
        </p:txBody>
      </p:sp>
    </p:spTree>
    <p:extLst>
      <p:ext uri="{BB962C8B-B14F-4D97-AF65-F5344CB8AC3E}">
        <p14:creationId xmlns:p14="http://schemas.microsoft.com/office/powerpoint/2010/main" val="51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01772" y="2362200"/>
            <a:ext cx="28889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300000"/>
              </a:camera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Heavy" pitchFamily="34" charset="0"/>
              </a:rPr>
              <a:t>CHANGE</a:t>
            </a:r>
          </a:p>
          <a:p>
            <a:pPr algn="ctr"/>
            <a:r>
              <a:rPr lang="en-US" altLang="ko-KR" sz="54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Heavy" pitchFamily="34" charset="0"/>
              </a:rPr>
              <a:t>POINTS</a:t>
            </a:r>
            <a:endParaRPr lang="en-US" altLang="ko-KR" sz="5400" b="1" cap="none" spc="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lin Gothic Heavy" pitchFamily="34" charset="0"/>
            </a:endParaRPr>
          </a:p>
        </p:txBody>
      </p:sp>
      <p:pic>
        <p:nvPicPr>
          <p:cNvPr id="6" name="IRON-MAN-2-theme-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57200" y="6867525"/>
            <a:ext cx="609600" cy="609600"/>
          </a:xfrm>
          <a:prstGeom prst="rect">
            <a:avLst/>
          </a:prstGeom>
        </p:spPr>
      </p:pic>
      <p:pic>
        <p:nvPicPr>
          <p:cNvPr id="4" name="Picture 2" descr="http://aux.iconpedia.net/uploads/1810557716253376727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74583"/>
            <a:ext cx="10509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94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34)">
                                      <p:cBhvr>
                                        <p:cTn id="9" dur="2867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7848600" cy="769441"/>
          </a:xfrm>
          <a:prstGeom prst="rect">
            <a:avLst/>
          </a:prstGeom>
          <a:solidFill>
            <a:srgbClr val="000000">
              <a:alpha val="80000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Spell this word: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848600" cy="769441"/>
          </a:xfrm>
          <a:prstGeom prst="rect">
            <a:avLst/>
          </a:prstGeom>
          <a:solidFill>
            <a:srgbClr val="000000">
              <a:alpha val="43137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P-E-N-C-I-L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" y="1219200"/>
            <a:ext cx="7239000" cy="4343400"/>
          </a:xfrm>
          <a:prstGeom prst="roundRect">
            <a:avLst/>
          </a:prstGeom>
          <a:solidFill>
            <a:srgbClr val="000000">
              <a:alpha val="65098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2" descr="http://patricpeake.files.wordpress.com/2009/12/pencil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715877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601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573" y="19431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98" y="19431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aux.iconpedia.net/uploads/181055771625337672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74583"/>
            <a:ext cx="10509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69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7848600" cy="769441"/>
          </a:xfrm>
          <a:prstGeom prst="rect">
            <a:avLst/>
          </a:prstGeom>
          <a:solidFill>
            <a:srgbClr val="000000">
              <a:alpha val="80000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Spell this word: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848600" cy="769441"/>
          </a:xfrm>
          <a:prstGeom prst="rect">
            <a:avLst/>
          </a:prstGeom>
          <a:solidFill>
            <a:srgbClr val="000000">
              <a:alpha val="43137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D-O-L-L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" y="1219200"/>
            <a:ext cx="7239000" cy="4343400"/>
          </a:xfrm>
          <a:prstGeom prst="roundRect">
            <a:avLst/>
          </a:prstGeom>
          <a:solidFill>
            <a:srgbClr val="000000">
              <a:alpha val="65098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2" descr="http://t3.gstatic.com/images?q=tbn:ANd9GcQtf0vJQrg_zHTTzJXLBRWLIxjL3QyP18eaaN-Yuv2gl9lfdYE&amp;t=1&amp;usg=__7KNNFr2k_L-Xjx-qvQyEgNZqldM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76400"/>
            <a:ext cx="28321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66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aux.iconpedia.net/uploads/181055771625337672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74583"/>
            <a:ext cx="10509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92791" y="152400"/>
            <a:ext cx="7848600" cy="1446550"/>
          </a:xfrm>
          <a:prstGeom prst="rect">
            <a:avLst/>
          </a:prstGeom>
          <a:solidFill>
            <a:srgbClr val="333300">
              <a:alpha val="47059"/>
            </a:srgbClr>
          </a:solidFill>
          <a:ln w="38100"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센스L" pitchFamily="18" charset="-127"/>
                <a:ea typeface="HY센스L" pitchFamily="18" charset="-127"/>
              </a:rPr>
              <a:t>MANDARIN</a:t>
            </a:r>
          </a:p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센스L" pitchFamily="18" charset="-127"/>
                <a:ea typeface="HY센스L" pitchFamily="18" charset="-127"/>
              </a:rPr>
              <a:t>Lose all points!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센스L" pitchFamily="18" charset="-127"/>
              <a:ea typeface="HY센스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940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7848600" cy="769441"/>
          </a:xfrm>
          <a:prstGeom prst="rect">
            <a:avLst/>
          </a:prstGeom>
          <a:solidFill>
            <a:srgbClr val="000000">
              <a:alpha val="80000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 latinLnBrk="0"/>
            <a:r>
              <a:rPr lang="en-US" altLang="ko-KR" sz="4400" dirty="0">
                <a:solidFill>
                  <a:schemeClr val="bg2">
                    <a:lumMod val="50000"/>
                  </a:schemeClr>
                </a:solidFill>
                <a:latin typeface="Kristen ITC" pitchFamily="66" charset="0"/>
              </a:rPr>
              <a:t>What’s this?</a:t>
            </a:r>
            <a:endParaRPr lang="en-GB" altLang="ko-KR" sz="4400" dirty="0">
              <a:solidFill>
                <a:schemeClr val="bg2">
                  <a:lumMod val="50000"/>
                </a:schemeClr>
              </a:solidFill>
              <a:latin typeface="Kristen ITC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848600" cy="769441"/>
          </a:xfrm>
          <a:prstGeom prst="rect">
            <a:avLst/>
          </a:prstGeom>
          <a:solidFill>
            <a:srgbClr val="000000">
              <a:alpha val="43137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It’s a pizza.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" y="1219200"/>
            <a:ext cx="7239000" cy="4343400"/>
          </a:xfrm>
          <a:prstGeom prst="roundRect">
            <a:avLst/>
          </a:prstGeom>
          <a:solidFill>
            <a:srgbClr val="000000">
              <a:alpha val="65098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Picture 2" descr="http://lscbusiness.com/example/wp-content/uploads/2010/06/pizza1-300x2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0"/>
            <a:ext cx="38385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94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10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4" y="30480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9" y="30480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aux.iconpedia.net/uploads/181055771625337672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74583"/>
            <a:ext cx="10509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07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7848600" cy="769441"/>
          </a:xfrm>
          <a:prstGeom prst="rect">
            <a:avLst/>
          </a:prstGeom>
          <a:solidFill>
            <a:srgbClr val="000000">
              <a:alpha val="80000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 latinLnBrk="0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Kristen ITC" pitchFamily="66" charset="0"/>
              </a:rPr>
              <a:t>Spell this word:</a:t>
            </a:r>
            <a:endParaRPr lang="en-GB" altLang="ko-KR" sz="4400" dirty="0">
              <a:solidFill>
                <a:schemeClr val="bg2">
                  <a:lumMod val="50000"/>
                </a:schemeClr>
              </a:solidFill>
              <a:latin typeface="Kristen ITC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848600" cy="769441"/>
          </a:xfrm>
          <a:prstGeom prst="rect">
            <a:avLst/>
          </a:prstGeom>
          <a:solidFill>
            <a:srgbClr val="000000">
              <a:alpha val="43137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N-O-T-E-B-O-O-K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" y="1219200"/>
            <a:ext cx="7239000" cy="4343400"/>
          </a:xfrm>
          <a:prstGeom prst="roundRect">
            <a:avLst/>
          </a:prstGeom>
          <a:solidFill>
            <a:srgbClr val="000000">
              <a:alpha val="65098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2" descr="http://www.promo-wholesale.com/Upfiles/Prod_i/8-x10-1-2--Spiral-Bound-Composition-Notebooks--30-Sheets-_200907743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60960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99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7848600" cy="769441"/>
          </a:xfrm>
          <a:prstGeom prst="rect">
            <a:avLst/>
          </a:prstGeom>
          <a:solidFill>
            <a:srgbClr val="000000">
              <a:alpha val="80000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 latinLnBrk="0"/>
            <a:r>
              <a:rPr lang="en-US" altLang="ko-KR" sz="4400" dirty="0">
                <a:solidFill>
                  <a:schemeClr val="bg2">
                    <a:lumMod val="50000"/>
                  </a:schemeClr>
                </a:solidFill>
                <a:latin typeface="Kristen ITC" pitchFamily="66" charset="0"/>
              </a:rPr>
              <a:t>What’s this?</a:t>
            </a:r>
            <a:endParaRPr lang="en-GB" altLang="ko-KR" sz="4400" dirty="0">
              <a:solidFill>
                <a:schemeClr val="bg2">
                  <a:lumMod val="50000"/>
                </a:schemeClr>
              </a:solidFill>
              <a:latin typeface="Kristen ITC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848600" cy="769441"/>
          </a:xfrm>
          <a:prstGeom prst="rect">
            <a:avLst/>
          </a:prstGeom>
          <a:solidFill>
            <a:srgbClr val="000000">
              <a:alpha val="43137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</a:rPr>
              <a:t>It’s a ball.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" y="1219200"/>
            <a:ext cx="7239000" cy="4343400"/>
          </a:xfrm>
          <a:prstGeom prst="roundRect">
            <a:avLst/>
          </a:prstGeom>
          <a:solidFill>
            <a:srgbClr val="000000">
              <a:alpha val="65098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12" descr="http://t1.gstatic.com/images?q=tbn:ANd9GcQ1tEJmJaskfnu6uKQYIibKasBk79mNGN69aNYMQYh_yfpwCpE&amp;t=1&amp;usg=__u0C-TTBlZcQqFybsJPiNQ4rp2zs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76400"/>
            <a:ext cx="3505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18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828800"/>
            <a:ext cx="389625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10 </a:t>
            </a:r>
            <a:r>
              <a:rPr lang="en-US" altLang="ko-KR" sz="6600" b="1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points</a:t>
            </a:r>
            <a:endParaRPr lang="en-US" altLang="ko-KR" sz="66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IRON-MAN-2-theme-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57200" y="6867525"/>
            <a:ext cx="609600" cy="609600"/>
          </a:xfrm>
          <a:prstGeom prst="rect">
            <a:avLst/>
          </a:prstGeom>
        </p:spPr>
      </p:pic>
      <p:pic>
        <p:nvPicPr>
          <p:cNvPr id="7" name="Picture 2" descr="http://aux.iconpedia.net/uploads/1810557716253376727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74583"/>
            <a:ext cx="10509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4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34)">
                                      <p:cBhvr>
                                        <p:cTn id="6" dur="2867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7848600" cy="769441"/>
          </a:xfrm>
          <a:prstGeom prst="rect">
            <a:avLst/>
          </a:prstGeom>
          <a:solidFill>
            <a:srgbClr val="000000">
              <a:alpha val="80000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Fill in the blanks: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848600" cy="769441"/>
          </a:xfrm>
          <a:prstGeom prst="rect">
            <a:avLst/>
          </a:prstGeom>
          <a:solidFill>
            <a:srgbClr val="000000">
              <a:alpha val="43137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What’s/It’s/A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" y="1219200"/>
            <a:ext cx="7239000" cy="4343400"/>
          </a:xfrm>
          <a:prstGeom prst="roundRect">
            <a:avLst/>
          </a:prstGeom>
          <a:solidFill>
            <a:srgbClr val="000000">
              <a:alpha val="65098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1781118"/>
            <a:ext cx="1711325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img1.wikia.nocookie.net/__cb20120311170057/sonic/images/8/89/Tails_from_S4E2_Clean_PNG_Forma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1944630"/>
            <a:ext cx="2354263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24639" y="1359732"/>
            <a:ext cx="3447361" cy="769441"/>
          </a:xfrm>
          <a:prstGeom prst="rect">
            <a:avLst/>
          </a:prstGeom>
          <a:solidFill>
            <a:srgbClr val="000000">
              <a:alpha val="80000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________ that?</a:t>
            </a:r>
            <a:endParaRPr lang="ko-KR" altLang="en-US" sz="4400" dirty="0">
              <a:solidFill>
                <a:schemeClr val="bg1"/>
              </a:solidFill>
              <a:latin typeface="Cambria Math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07519" y="2507159"/>
            <a:ext cx="3855989" cy="769441"/>
          </a:xfrm>
          <a:prstGeom prst="rect">
            <a:avLst/>
          </a:prstGeom>
          <a:solidFill>
            <a:srgbClr val="000000">
              <a:alpha val="80000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_____ ____ pencil.</a:t>
            </a:r>
            <a:endParaRPr lang="ko-KR" altLang="en-US" sz="4400" dirty="0">
              <a:solidFill>
                <a:schemeClr val="bg1"/>
              </a:solidFill>
              <a:latin typeface="Cambria Math" pitchFamily="18" charset="0"/>
            </a:endParaRPr>
          </a:p>
        </p:txBody>
      </p:sp>
      <p:pic>
        <p:nvPicPr>
          <p:cNvPr id="11" name="Picture 2" descr="http://patricpeake.files.wordpress.com/2009/12/pencil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493" y="342418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77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5" y="13593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3593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4" y="30480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9" y="30480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aux.iconpedia.net/uploads/181055771625337672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74583"/>
            <a:ext cx="10509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48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7848600" cy="769441"/>
          </a:xfrm>
          <a:prstGeom prst="rect">
            <a:avLst/>
          </a:prstGeom>
          <a:solidFill>
            <a:srgbClr val="000000">
              <a:alpha val="80000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Question Y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848600" cy="769441"/>
          </a:xfrm>
          <a:prstGeom prst="rect">
            <a:avLst/>
          </a:prstGeom>
          <a:solidFill>
            <a:srgbClr val="000000">
              <a:alpha val="43137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Answer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" y="1219200"/>
            <a:ext cx="7239000" cy="4343400"/>
          </a:xfrm>
          <a:prstGeom prst="roundRect">
            <a:avLst/>
          </a:prstGeom>
          <a:solidFill>
            <a:srgbClr val="000000">
              <a:alpha val="65098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751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828800"/>
            <a:ext cx="389625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10 </a:t>
            </a:r>
            <a:r>
              <a:rPr lang="en-US" altLang="ko-KR" sz="6600" b="1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points</a:t>
            </a:r>
            <a:endParaRPr lang="en-US" altLang="ko-KR" sz="66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IRON-MAN-2-theme-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57200" y="6867525"/>
            <a:ext cx="609600" cy="609600"/>
          </a:xfrm>
          <a:prstGeom prst="rect">
            <a:avLst/>
          </a:prstGeom>
        </p:spPr>
      </p:pic>
      <p:pic>
        <p:nvPicPr>
          <p:cNvPr id="7" name="Picture 2" descr="http://aux.iconpedia.net/uploads/1810557716253376727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74583"/>
            <a:ext cx="10509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17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34)">
                                      <p:cBhvr>
                                        <p:cTn id="6" dur="2867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7848600" cy="769441"/>
          </a:xfrm>
          <a:prstGeom prst="rect">
            <a:avLst/>
          </a:prstGeom>
          <a:solidFill>
            <a:srgbClr val="000000">
              <a:alpha val="80000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Question Z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848600" cy="769441"/>
          </a:xfrm>
          <a:prstGeom prst="rect">
            <a:avLst/>
          </a:prstGeom>
          <a:solidFill>
            <a:srgbClr val="000000">
              <a:alpha val="43137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Answer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" y="1219200"/>
            <a:ext cx="7239000" cy="4343400"/>
          </a:xfrm>
          <a:prstGeom prst="roundRect">
            <a:avLst/>
          </a:prstGeom>
          <a:solidFill>
            <a:srgbClr val="000000">
              <a:alpha val="65098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22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15240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5" y="13593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593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4" y="30480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30480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aux.iconpedia.net/uploads/181055771625337672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74583"/>
            <a:ext cx="10509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74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7848600" cy="769441"/>
          </a:xfrm>
          <a:prstGeom prst="rect">
            <a:avLst/>
          </a:prstGeom>
          <a:solidFill>
            <a:srgbClr val="000000">
              <a:alpha val="80000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Question 1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848600" cy="769441"/>
          </a:xfrm>
          <a:prstGeom prst="rect">
            <a:avLst/>
          </a:prstGeom>
          <a:solidFill>
            <a:srgbClr val="000000">
              <a:alpha val="43137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Answer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" y="1219200"/>
            <a:ext cx="7239000" cy="4343400"/>
          </a:xfrm>
          <a:prstGeom prst="roundRect">
            <a:avLst/>
          </a:prstGeom>
          <a:solidFill>
            <a:srgbClr val="000000">
              <a:alpha val="65098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784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5" y="13593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3593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4" y="30480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9" y="30480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aux.iconpedia.net/uploads/181055771625337672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74583"/>
            <a:ext cx="10509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7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7848600" cy="769441"/>
          </a:xfrm>
          <a:prstGeom prst="rect">
            <a:avLst/>
          </a:prstGeom>
          <a:solidFill>
            <a:srgbClr val="000000">
              <a:alpha val="80000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Question 2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848600" cy="769441"/>
          </a:xfrm>
          <a:prstGeom prst="rect">
            <a:avLst/>
          </a:prstGeom>
          <a:solidFill>
            <a:srgbClr val="000000">
              <a:alpha val="43137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Answer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" y="1219200"/>
            <a:ext cx="7239000" cy="4343400"/>
          </a:xfrm>
          <a:prstGeom prst="roundRect">
            <a:avLst/>
          </a:prstGeom>
          <a:solidFill>
            <a:srgbClr val="000000">
              <a:alpha val="65098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148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573" y="19431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98" y="19431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aux.iconpedia.net/uploads/181055771625337672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74583"/>
            <a:ext cx="10509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63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58720" y="5113176"/>
            <a:ext cx="389625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6600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10 </a:t>
            </a:r>
            <a:r>
              <a:rPr lang="en-US" altLang="ko-KR" sz="6600" b="1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points</a:t>
            </a:r>
            <a:endParaRPr lang="en-US" altLang="ko-KR" sz="66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141" y="5451731"/>
            <a:ext cx="40799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altLang="ko-KR" sz="4400" b="1" dirty="0" smtClean="0">
                <a:ln w="50800"/>
                <a:solidFill>
                  <a:schemeClr val="bg2">
                    <a:lumMod val="50000"/>
                  </a:schemeClr>
                </a:solidFill>
                <a:latin typeface="Franklin Gothic Heavy" pitchFamily="34" charset="0"/>
                <a:ea typeface="Cambria Math" pitchFamily="18" charset="0"/>
                <a:cs typeface="Arial Unicode MS" pitchFamily="50" charset="-127"/>
              </a:rPr>
              <a:t>Lose all points</a:t>
            </a:r>
            <a:endParaRPr lang="en-US" altLang="ko-KR" sz="4400" b="1" cap="none" spc="0" dirty="0">
              <a:ln w="50800"/>
              <a:solidFill>
                <a:schemeClr val="bg2">
                  <a:lumMod val="50000"/>
                </a:schemeClr>
              </a:solidFill>
              <a:latin typeface="Franklin Gothic Heavy" pitchFamily="34" charset="0"/>
              <a:ea typeface="Cambria Math" pitchFamily="18" charset="0"/>
              <a:cs typeface="Arial Unicode MS" pitchFamily="50" charset="-127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225" y="5105400"/>
            <a:ext cx="4191000" cy="1295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lumMod val="5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neto" pitchFamily="82" charset="0"/>
              </a:rPr>
              <a:t>Tony Stark</a:t>
            </a:r>
            <a:endParaRPr lang="ko-KR" altLang="en-US" sz="4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gneto" pitchFamily="8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63979" y="5105400"/>
            <a:ext cx="4191000" cy="1295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lumMod val="5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itchFamily="34" charset="0"/>
              </a:rPr>
              <a:t>IRON MAN</a:t>
            </a:r>
            <a:endParaRPr lang="ko-KR" altLang="en-US" sz="4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itchFamily="34" charset="0"/>
            </a:endParaRPr>
          </a:p>
        </p:txBody>
      </p:sp>
      <p:pic>
        <p:nvPicPr>
          <p:cNvPr id="9" name="Thunderstruck-ACDClyric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2842" y="6858000"/>
            <a:ext cx="609600" cy="304800"/>
          </a:xfrm>
          <a:prstGeom prst="rect">
            <a:avLst/>
          </a:prstGeom>
        </p:spPr>
      </p:pic>
      <p:pic>
        <p:nvPicPr>
          <p:cNvPr id="8" name="Picture 2" descr="http://aux.iconpedia.net/uploads/1810557716253376727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308" y="76200"/>
            <a:ext cx="10509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23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1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7848600" cy="769441"/>
          </a:xfrm>
          <a:prstGeom prst="rect">
            <a:avLst/>
          </a:prstGeom>
          <a:solidFill>
            <a:srgbClr val="000000">
              <a:alpha val="80000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Question 3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848600" cy="769441"/>
          </a:xfrm>
          <a:prstGeom prst="rect">
            <a:avLst/>
          </a:prstGeom>
          <a:solidFill>
            <a:srgbClr val="000000">
              <a:alpha val="43137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Answer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" y="1219200"/>
            <a:ext cx="7239000" cy="4343400"/>
          </a:xfrm>
          <a:prstGeom prst="roundRect">
            <a:avLst/>
          </a:prstGeom>
          <a:solidFill>
            <a:srgbClr val="000000">
              <a:alpha val="65098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457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15240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5" y="13593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593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4" y="30480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30480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aux.iconpedia.net/uploads/181055771625337672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74583"/>
            <a:ext cx="10509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66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7848600" cy="769441"/>
          </a:xfrm>
          <a:prstGeom prst="rect">
            <a:avLst/>
          </a:prstGeom>
          <a:solidFill>
            <a:srgbClr val="000000">
              <a:alpha val="80000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Question 4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848600" cy="769441"/>
          </a:xfrm>
          <a:prstGeom prst="rect">
            <a:avLst/>
          </a:prstGeom>
          <a:solidFill>
            <a:srgbClr val="000000">
              <a:alpha val="43137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Answer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" y="1219200"/>
            <a:ext cx="7239000" cy="4343400"/>
          </a:xfrm>
          <a:prstGeom prst="roundRect">
            <a:avLst/>
          </a:prstGeom>
          <a:solidFill>
            <a:srgbClr val="000000">
              <a:alpha val="65098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289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01772" y="2362200"/>
            <a:ext cx="28889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300000"/>
              </a:camera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Heavy" pitchFamily="34" charset="0"/>
              </a:rPr>
              <a:t>CHANGE</a:t>
            </a:r>
          </a:p>
          <a:p>
            <a:pPr algn="ctr"/>
            <a:r>
              <a:rPr lang="en-US" altLang="ko-KR" sz="54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Heavy" pitchFamily="34" charset="0"/>
              </a:rPr>
              <a:t>POINTS</a:t>
            </a:r>
            <a:endParaRPr lang="en-US" altLang="ko-KR" sz="5400" b="1" cap="none" spc="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lin Gothic Heavy" pitchFamily="34" charset="0"/>
            </a:endParaRPr>
          </a:p>
        </p:txBody>
      </p:sp>
      <p:pic>
        <p:nvPicPr>
          <p:cNvPr id="6" name="IRON-MAN-2-theme-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57200" y="6867525"/>
            <a:ext cx="609600" cy="609600"/>
          </a:xfrm>
          <a:prstGeom prst="rect">
            <a:avLst/>
          </a:prstGeom>
        </p:spPr>
      </p:pic>
      <p:pic>
        <p:nvPicPr>
          <p:cNvPr id="4" name="Picture 2" descr="http://aux.iconpedia.net/uploads/1810557716253376727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74583"/>
            <a:ext cx="10509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15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34)">
                                      <p:cBhvr>
                                        <p:cTn id="9" dur="2867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7848600" cy="769441"/>
          </a:xfrm>
          <a:prstGeom prst="rect">
            <a:avLst/>
          </a:prstGeom>
          <a:solidFill>
            <a:srgbClr val="000000">
              <a:alpha val="80000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 latinLnBrk="0"/>
            <a:r>
              <a:rPr lang="en-US" altLang="ko-KR" sz="4400" dirty="0">
                <a:solidFill>
                  <a:schemeClr val="bg2">
                    <a:lumMod val="50000"/>
                  </a:schemeClr>
                </a:solidFill>
                <a:latin typeface="Kristen ITC" pitchFamily="66" charset="0"/>
              </a:rPr>
              <a:t>What’s this?</a:t>
            </a:r>
            <a:endParaRPr lang="en-GB" altLang="ko-KR" sz="4400" dirty="0">
              <a:solidFill>
                <a:schemeClr val="bg2">
                  <a:lumMod val="50000"/>
                </a:schemeClr>
              </a:solidFill>
              <a:latin typeface="Kristen ITC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848600" cy="769441"/>
          </a:xfrm>
          <a:prstGeom prst="rect">
            <a:avLst/>
          </a:prstGeom>
          <a:solidFill>
            <a:srgbClr val="000000">
              <a:alpha val="43137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It’s a doll.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" y="1219200"/>
            <a:ext cx="7239000" cy="4343400"/>
          </a:xfrm>
          <a:prstGeom prst="roundRect">
            <a:avLst/>
          </a:prstGeom>
          <a:solidFill>
            <a:srgbClr val="000000">
              <a:alpha val="65098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2" descr="http://t3.gstatic.com/images?q=tbn:ANd9GcQtf0vJQrg_zHTTzJXLBRWLIxjL3QyP18eaaN-Yuv2gl9lfdYE&amp;t=1&amp;usg=__7KNNFr2k_L-Xjx-qvQyEgNZqldM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76400"/>
            <a:ext cx="28321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48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15240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5" y="13593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593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4" y="30480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files.softicons.com/download/tv-movie-icons/iron-man-icon-set-by-svengraph/png/512/Classic_Eng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30480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aux.iconpedia.net/uploads/181055771625337672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715000"/>
            <a:ext cx="10509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96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7848600" cy="769441"/>
          </a:xfrm>
          <a:prstGeom prst="rect">
            <a:avLst/>
          </a:prstGeom>
          <a:solidFill>
            <a:srgbClr val="000000">
              <a:alpha val="80000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 latinLnBrk="0"/>
            <a:r>
              <a:rPr lang="en-US" altLang="ko-KR" sz="4400" dirty="0">
                <a:solidFill>
                  <a:schemeClr val="bg2">
                    <a:lumMod val="50000"/>
                  </a:schemeClr>
                </a:solidFill>
                <a:latin typeface="Kristen ITC" pitchFamily="66" charset="0"/>
              </a:rPr>
              <a:t>What’s this?</a:t>
            </a:r>
            <a:endParaRPr lang="en-GB" altLang="ko-KR" sz="4400" dirty="0">
              <a:solidFill>
                <a:schemeClr val="bg2">
                  <a:lumMod val="50000"/>
                </a:schemeClr>
              </a:solidFill>
              <a:latin typeface="Kristen ITC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848600" cy="769441"/>
          </a:xfrm>
          <a:prstGeom prst="rect">
            <a:avLst/>
          </a:prstGeom>
          <a:solidFill>
            <a:srgbClr val="000000">
              <a:alpha val="43137"/>
            </a:srgb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It’s a robot.</a:t>
            </a:r>
            <a:endParaRPr lang="ko-KR" altLang="en-US" sz="4400" dirty="0">
              <a:solidFill>
                <a:schemeClr val="bg2">
                  <a:lumMod val="50000"/>
                </a:schemeClr>
              </a:solidFill>
              <a:latin typeface="Cambria Math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" y="1219200"/>
            <a:ext cx="7239000" cy="4343400"/>
          </a:xfrm>
          <a:prstGeom prst="roundRect">
            <a:avLst/>
          </a:prstGeom>
          <a:solidFill>
            <a:srgbClr val="000000">
              <a:alpha val="65098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4" descr="animated-gifs-robots-07 GIF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668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53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291</Words>
  <Application>Microsoft Office PowerPoint</Application>
  <PresentationFormat>화면 슬라이드 쇼(4:3)</PresentationFormat>
  <Paragraphs>125</Paragraphs>
  <Slides>64</Slides>
  <Notes>0</Notes>
  <HiddenSlides>0</HiddenSlides>
  <MMClips>12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64</vt:i4>
      </vt:variant>
    </vt:vector>
  </HeadingPairs>
  <TitlesOfParts>
    <vt:vector size="65" baseType="lpstr"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ITS</cp:lastModifiedBy>
  <cp:revision>18</cp:revision>
  <dcterms:created xsi:type="dcterms:W3CDTF">2012-11-22T07:44:20Z</dcterms:created>
  <dcterms:modified xsi:type="dcterms:W3CDTF">2014-04-16T03:07:15Z</dcterms:modified>
</cp:coreProperties>
</file>