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9" r:id="rId3"/>
    <p:sldId id="295" r:id="rId4"/>
    <p:sldId id="296" r:id="rId5"/>
    <p:sldId id="292" r:id="rId6"/>
    <p:sldId id="264" r:id="rId7"/>
    <p:sldId id="297" r:id="rId8"/>
    <p:sldId id="257" r:id="rId9"/>
    <p:sldId id="288" r:id="rId10"/>
    <p:sldId id="274" r:id="rId11"/>
    <p:sldId id="261" r:id="rId12"/>
    <p:sldId id="298" r:id="rId13"/>
    <p:sldId id="289" r:id="rId14"/>
    <p:sldId id="287" r:id="rId15"/>
    <p:sldId id="263" r:id="rId16"/>
    <p:sldId id="293" r:id="rId17"/>
    <p:sldId id="265" r:id="rId18"/>
    <p:sldId id="275" r:id="rId19"/>
    <p:sldId id="272" r:id="rId20"/>
    <p:sldId id="273" r:id="rId21"/>
    <p:sldId id="271" r:id="rId22"/>
    <p:sldId id="294" r:id="rId23"/>
    <p:sldId id="290" r:id="rId24"/>
    <p:sldId id="300" r:id="rId25"/>
    <p:sldId id="301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48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98031-FBA4-4C13-8BF5-06CD9B49F872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24CC-21EB-41D6-8FB1-454595C712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70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C24CC-21EB-41D6-8FB1-454595C7129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15B10B-3532-4B02-92E3-C8E4C6DA5EBA}" type="datetimeFigureOut">
              <a:rPr lang="ko-KR" altLang="en-US" smtClean="0"/>
              <a:pPr/>
              <a:t>2016-04-22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819A9B-B9ED-4246-BECB-4369C6566F3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kr/url?sa=i&amp;rct=j&amp;q=&amp;esrc=s&amp;source=images&amp;cd=&amp;cad=rja&amp;uact=8&amp;ved=0ahUKEwjWtdWdqN3JAhUDIKYKHf5CCoYQjRwIBw&amp;url=http://www.eco-coach.com/blog/2009/08/20/bring-food-not-waste-to-school/&amp;bvm=bv.110151844,d.dGY&amp;psig=AFQjCNEsUPsAUfI37mcgvmVW_oDni_3BnQ&amp;ust=14502499537806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.kr/url?sa=i&amp;rct=j&amp;q=&amp;esrc=s&amp;source=images&amp;cd=&amp;cad=rja&amp;uact=8&amp;ved=0ahUKEwic2enLqN3JAhXBI6YKHVu_ArMQjRwIBw&amp;url=http://www.proprofs.com/quiz-school/story.php?title=peanut-butter-jelly_2&amp;bvm=bv.110151844,d.dGY&amp;psig=AFQjCNE0Vx_ibShn5uouNBfFSpnKbD1PNQ&amp;ust=145025003020968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S0rCjqb2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kr/url?sa=i&amp;rct=j&amp;q=&amp;esrc=s&amp;source=images&amp;cd=&amp;cad=rja&amp;uact=8&amp;ved=0ahUKEwjZ9rPiqt3JAhVCHaYKHb1UDDoQjRwIBw&amp;url=http://runamile.org/at-gauer-elementary-mile-days-are-every-day/&amp;bvm=bv.110151844,d.dGY&amp;psig=AFQjCNG-xacXVGwHV9HCTKS3PBhiR1h29w&amp;ust=145025060266206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source=images&amp;cd=&amp;cad=rja&amp;uact=8&amp;ved=0ahUKEwj2puzvoN3JAhVGxqYKHV2xCu0QjRwIBw&amp;url=http://www.ypant.co.uk/?tag=french&amp;bvm=bv.110151844,d.dGY&amp;psig=AFQjCNHqB0zOT-6aq3GY0BNf165TOROcqg&amp;ust=1450247979627946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www.google.co.kr/url?sa=i&amp;rct=j&amp;q=&amp;esrc=s&amp;source=images&amp;cd=&amp;cad=rja&amp;uact=8&amp;ved=0ahUKEwjVrYrUoN3JAhVIxqYKHQSnCocQjRwIBw&amp;url=http://www.clevelandpeople.com/groups/italian/italian.htm&amp;psig=AFQjCNHWj8l4r1RAxbgMlOfdzOK8IgcPsA&amp;ust=14502479194490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source=images&amp;cd=&amp;cad=rja&amp;uact=8&amp;ved=&amp;url=http://www.clipartbest.com/stick-figure-guy&amp;bvm=bv.110151844,d.dGY&amp;psig=AFQjCNEz1S5BDQ5aQI2iDKvo-xEnThVSPw&amp;ust=1450248013080481" TargetMode="External"/><Relationship Id="rId5" Type="http://schemas.openxmlformats.org/officeDocument/2006/relationships/image" Target="../media/image30.gif"/><Relationship Id="rId4" Type="http://schemas.openxmlformats.org/officeDocument/2006/relationships/hyperlink" Target="http://www.google.co.kr/url?sa=i&amp;rct=j&amp;q=&amp;esrc=s&amp;source=images&amp;cd=&amp;cad=rja&amp;uact=8&amp;ved=0ahUKEwjo7qbfoN3JAhUCNqYKHQbhDjMQjRwIBw&amp;url=http://www.aughtonchristchurch.lancs.sch.uk/index.php?category_id=187&amp;bvm=bv.110151844,d.dGY&amp;psig=AFQjCNEXey_yoybz7aeGCzlTtpz4VkBJ2Q&amp;ust=1450247942896124" TargetMode="External"/><Relationship Id="rId9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://www.google.co.kr/url?sa=i&amp;rct=j&amp;q=&amp;esrc=s&amp;source=images&amp;cd=&amp;cad=rja&amp;uact=8&amp;ved=0ahUKEwjpgr-2od3JAhVilKYKHZqvC8UQjRwIBw&amp;url=http://cliparts.co/jazz-band-clip-art&amp;bvm=bv.110151844,d.dGY&amp;psig=AFQjCNEuO0xhooF_NPLm0g1xpYIjJAn7tQ&amp;ust=14502481261564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source=images&amp;cd=&amp;cad=rja&amp;uact=8&amp;ved=0ahUKEwjKov3Nod3JAhUhnqYKHXUSC_4QjRwIBw&amp;url=http://www.clipartpanda.com/categories/chorus-20clipart&amp;bvm=bv.110151844,d.dGY&amp;psig=AFQjCNH0XDC4qp6WhmGgpmRmamIwM4czkA&amp;ust=1450248177420784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www.google.co.kr/url?sa=i&amp;rct=j&amp;q=&amp;esrc=s&amp;source=images&amp;cd=&amp;cad=rja&amp;uact=8&amp;ved=0ahUKEwjLzNHAod3JAhUkKaYKHemvBnEQjRwIBw&amp;url=http://cliparts.co/orchestra-clipart&amp;bvm=bv.110151844,d.dGY&amp;psig=AFQjCNGlhzvGNdNFFgR9dzW1rZTlJdmy3g&amp;ust=145024814661709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google.co.kr/url?sa=i&amp;rct=j&amp;q=&amp;esrc=s&amp;source=images&amp;cd=&amp;cad=rja&amp;uact=8&amp;ved=0ahUKEwiYmJa2qt3JAhXFq6YKHTiWD3cQjRwIBw&amp;url=http://newart.kalisz.pl/components/work/elementary-school-homework-help.html&amp;bvm=bv.110151844,d.dGY&amp;psig=AFQjCNGC5mVD47O8XHbpF5UpTKKlYjQ9ag&amp;ust=145025054293856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2bPG5HmF4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S_South_Korea_Free_T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650" y="2553626"/>
            <a:ext cx="6768752" cy="422241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7618" y="15383"/>
            <a:ext cx="9180719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American vs. Korean</a:t>
            </a:r>
          </a:p>
          <a:p>
            <a:pPr algn="ctr"/>
            <a:r>
              <a:rPr lang="en-US" altLang="ko-K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Elementary School</a:t>
            </a:r>
          </a:p>
          <a:p>
            <a:pPr algn="ctr"/>
            <a:r>
              <a:rPr lang="ko-KR" alt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미국의 초등학교 대 한국의 초등학교</a:t>
            </a:r>
            <a:endParaRPr lang="en-US" altLang="ko-KR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Lunch from home </a:t>
            </a:r>
            <a:br>
              <a:rPr lang="en-US" altLang="ko-KR" dirty="0" smtClean="0"/>
            </a:br>
            <a:r>
              <a:rPr lang="ko-KR" altLang="en-US" dirty="0" smtClean="0"/>
              <a:t>집에서 점심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Most students bring lunch.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sz="2800" dirty="0" smtClean="0">
                <a:latin typeface="+mj-ea"/>
                <a:ea typeface="+mj-ea"/>
              </a:rPr>
              <a:t>보통</a:t>
            </a:r>
            <a:r>
              <a:rPr lang="en-US" altLang="ko-KR" sz="2800" dirty="0" smtClean="0">
                <a:latin typeface="+mj-ea"/>
                <a:ea typeface="+mj-ea"/>
              </a:rPr>
              <a:t>, </a:t>
            </a:r>
            <a:r>
              <a:rPr lang="ko-KR" altLang="en-US" sz="2800" dirty="0" smtClean="0">
                <a:latin typeface="+mj-ea"/>
                <a:ea typeface="+mj-ea"/>
              </a:rPr>
              <a:t>학생들은 점심을 학교에 가지고 와요</a:t>
            </a:r>
            <a:r>
              <a:rPr lang="en-US" altLang="ko-KR" sz="2800" dirty="0" smtClean="0">
                <a:latin typeface="+mj-ea"/>
                <a:ea typeface="+mj-ea"/>
              </a:rPr>
              <a:t>.</a:t>
            </a:r>
            <a:endParaRPr lang="ko-KR" altLang="en-US" sz="2800" dirty="0">
              <a:latin typeface="+mj-ea"/>
              <a:ea typeface="+mj-ea"/>
            </a:endParaRPr>
          </a:p>
        </p:txBody>
      </p:sp>
      <p:pic>
        <p:nvPicPr>
          <p:cNvPr id="58374" name="Picture 6" descr="http://ecocoach.files.wordpress.com/2009/08/lunch-b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18725"/>
            <a:ext cx="3508970" cy="3508971"/>
          </a:xfrm>
          <a:prstGeom prst="rect">
            <a:avLst/>
          </a:prstGeom>
          <a:noFill/>
        </p:spPr>
      </p:pic>
      <p:pic>
        <p:nvPicPr>
          <p:cNvPr id="58376" name="Picture 8" descr="http://www.proprofs.com/quiz-school/upload/yuiupload/100052199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4040849" cy="303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Food Etiquette</a:t>
            </a:r>
            <a:br>
              <a:rPr lang="en-US" altLang="ko-KR" dirty="0" smtClean="0"/>
            </a:br>
            <a:r>
              <a:rPr lang="ko-KR" altLang="en-US" dirty="0" smtClean="0"/>
              <a:t>음식 예절</a:t>
            </a:r>
            <a:endParaRPr lang="ko-KR" altLang="en-US" dirty="0"/>
          </a:p>
        </p:txBody>
      </p:sp>
      <p:pic>
        <p:nvPicPr>
          <p:cNvPr id="4" name="내용 개체 틀 3" descr="18579339_talk_while_youre_eating_796746_x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808312" cy="2808312"/>
          </a:xfr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211960" y="1268760"/>
            <a:ext cx="4104456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ß"/>
              <a:tabLst/>
              <a:defRPr/>
            </a:pPr>
            <a:r>
              <a:rPr lang="en-US" altLang="ko-KR" sz="2400" u="sng" dirty="0" smtClean="0">
                <a:latin typeface="+mj-lt"/>
                <a:ea typeface="+mj-ea"/>
                <a:cs typeface="+mj-cs"/>
              </a:rPr>
              <a:t>Never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talk with your 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mouth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full!</a:t>
            </a:r>
          </a:p>
          <a:p>
            <a:pPr lvl="0" algn="ctr">
              <a:spcBef>
                <a:spcPct val="0"/>
              </a:spcBef>
              <a:defRPr/>
            </a:pPr>
            <a:r>
              <a:rPr lang="ko-KR" alt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입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에 음식을 넣은 채로 말하지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마세요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39552" y="4365104"/>
            <a:ext cx="4104456" cy="19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It is okay to refuse food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</a:rPr>
              <a:t>or 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drinks (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음료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). </a:t>
            </a:r>
            <a:r>
              <a:rPr lang="en-US" altLang="ko-KR" sz="2400" dirty="0" smtClean="0">
                <a:latin typeface="+mj-lt"/>
                <a:ea typeface="+mj-ea"/>
                <a:cs typeface="+mj-cs"/>
                <a:sym typeface="Wingdings" pitchFamily="2" charset="2"/>
              </a:rPr>
              <a:t>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그림 6" descr="img_nofoodpusherslg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84984"/>
            <a:ext cx="3219822" cy="321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Lunch time? Recess time?</a:t>
            </a:r>
            <a:br>
              <a:rPr lang="en-US" dirty="0" smtClean="0"/>
            </a:br>
            <a:r>
              <a:rPr lang="ko-KR" altLang="en-US" dirty="0" smtClean="0"/>
              <a:t>점심 시간 쉬는 시간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America, there are no breaks in between classes.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ko-KR" altLang="en-US" dirty="0" smtClean="0"/>
              <a:t>미국에서 </a:t>
            </a:r>
            <a:r>
              <a:rPr lang="ko-KR" altLang="en-US" dirty="0"/>
              <a:t>수업 시간 </a:t>
            </a:r>
            <a:r>
              <a:rPr lang="ko-KR" altLang="en-US" dirty="0" smtClean="0"/>
              <a:t>사이에 쉬는 시간이 없어요</a:t>
            </a:r>
            <a:r>
              <a:rPr lang="en-US" altLang="ko-KR" dirty="0" smtClean="0"/>
              <a:t>.</a:t>
            </a:r>
            <a:endParaRPr lang="en-US" dirty="0" smtClean="0"/>
          </a:p>
          <a:p>
            <a:r>
              <a:rPr lang="en-US" dirty="0" smtClean="0"/>
              <a:t>Lunch time and </a:t>
            </a:r>
            <a:r>
              <a:rPr lang="en-US" dirty="0" smtClean="0">
                <a:solidFill>
                  <a:srgbClr val="FF0000"/>
                </a:solidFill>
              </a:rPr>
              <a:t>recess </a:t>
            </a:r>
            <a:r>
              <a:rPr lang="en-US" dirty="0" smtClean="0"/>
              <a:t>time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separate.</a:t>
            </a:r>
          </a:p>
          <a:p>
            <a:pPr marL="0" indent="0">
              <a:buNone/>
            </a:pPr>
            <a:r>
              <a:rPr lang="ko-KR" altLang="en-US" dirty="0" smtClean="0"/>
              <a:t>   점심 시간 그리고 </a:t>
            </a:r>
            <a:r>
              <a:rPr lang="ko-KR" altLang="en-US" dirty="0" smtClean="0">
                <a:solidFill>
                  <a:srgbClr val="FF0000"/>
                </a:solidFill>
              </a:rPr>
              <a:t>쉬는</a:t>
            </a:r>
            <a:r>
              <a:rPr lang="ko-KR" altLang="en-US" dirty="0" smtClean="0"/>
              <a:t> 시간이 </a:t>
            </a:r>
            <a:r>
              <a:rPr lang="ko-KR" altLang="en-US" dirty="0"/>
              <a:t>분리되어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~</a:t>
            </a:r>
            <a:r>
              <a:rPr lang="ko-KR" altLang="en-US" dirty="0" smtClean="0"/>
              <a:t>점심 시간</a:t>
            </a:r>
            <a:r>
              <a:rPr lang="en-US" altLang="ko-KR" dirty="0" smtClean="0"/>
              <a:t>: 30</a:t>
            </a:r>
            <a:r>
              <a:rPr lang="ko-KR" altLang="en-US" dirty="0" smtClean="0"/>
              <a:t>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쉬는 시간</a:t>
            </a:r>
            <a:r>
              <a:rPr lang="en-US" altLang="ko-KR" dirty="0" smtClean="0"/>
              <a:t>: 30</a:t>
            </a:r>
            <a:r>
              <a:rPr lang="ko-KR" altLang="en-US" dirty="0" smtClean="0"/>
              <a:t>분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7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Playing outside?</a:t>
            </a:r>
            <a:br>
              <a:rPr lang="en-US" dirty="0" smtClean="0"/>
            </a:br>
            <a:r>
              <a:rPr lang="ko-KR" altLang="en-US" dirty="0" smtClean="0"/>
              <a:t>밖에서 놀아요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5085184"/>
            <a:ext cx="8229600" cy="114378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Most American Elementary schools have a </a:t>
            </a:r>
            <a:r>
              <a:rPr lang="en-US" dirty="0" smtClean="0">
                <a:solidFill>
                  <a:srgbClr val="FF0000"/>
                </a:solidFill>
              </a:rPr>
              <a:t>playground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ko-KR" altLang="en-US" dirty="0" smtClean="0"/>
              <a:t>대부분 미국의 초등학교에 </a:t>
            </a:r>
            <a:r>
              <a:rPr lang="ko-KR" altLang="en-US" dirty="0" smtClean="0">
                <a:solidFill>
                  <a:srgbClr val="FF0000"/>
                </a:solidFill>
              </a:rPr>
              <a:t>놀이터</a:t>
            </a:r>
            <a:r>
              <a:rPr lang="ko-KR" altLang="en-US" dirty="0" smtClean="0"/>
              <a:t>가 있어요</a:t>
            </a:r>
            <a:r>
              <a:rPr lang="en-US" altLang="ko-KR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2540"/>
            <a:ext cx="5489401" cy="36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5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School Dress Code</a:t>
            </a:r>
            <a:br>
              <a:rPr lang="en-US" altLang="ko-KR" dirty="0" smtClean="0"/>
            </a:br>
            <a:r>
              <a:rPr lang="ko-KR" altLang="en-US" dirty="0"/>
              <a:t>학교 </a:t>
            </a:r>
            <a:r>
              <a:rPr lang="ko-KR" altLang="en-US" dirty="0" smtClean="0"/>
              <a:t>교</a:t>
            </a:r>
            <a:r>
              <a:rPr lang="ko-KR" altLang="en-US" dirty="0"/>
              <a:t>복</a:t>
            </a:r>
            <a:r>
              <a:rPr lang="ko-KR" altLang="en-US" dirty="0" smtClean="0"/>
              <a:t> </a:t>
            </a:r>
            <a:r>
              <a:rPr lang="ko-KR" altLang="en-US" dirty="0"/>
              <a:t>규정</a:t>
            </a:r>
          </a:p>
        </p:txBody>
      </p:sp>
      <p:pic>
        <p:nvPicPr>
          <p:cNvPr id="4" name="내용 개체 틀 3" descr="%EA%B5%90%EB%B3%B5_School-Unif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8250" y="1772816"/>
            <a:ext cx="4095750" cy="3076575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95536" y="4941168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-In America, students do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not wear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uniforms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미국에서 학생들은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교복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을 안 입어요</a:t>
            </a:r>
            <a:r>
              <a:rPr lang="en-US" altLang="ko-KR" sz="24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-No “inside shoes.” Students wear their regular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outdoor shoes.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 </a:t>
            </a:r>
            <a:endParaRPr lang="en-US" altLang="ko-KR" sz="24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2400" dirty="0" smtClean="0">
                <a:latin typeface="+mj-lt"/>
                <a:ea typeface="+mj-ea"/>
                <a:cs typeface="+mj-cs"/>
              </a:rPr>
              <a:t>미국에서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실내화를 안 </a:t>
            </a:r>
            <a:r>
              <a:rPr lang="ko-KR" altLang="en-US" sz="2400" dirty="0">
                <a:latin typeface="+mj-lt"/>
                <a:ea typeface="+mj-ea"/>
                <a:cs typeface="+mj-cs"/>
              </a:rPr>
              <a:t>신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어요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그냥 신발을 신어요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074" name="Picture 2" descr="https://img.buzzfeed.com/buzzfeed-static/static/2015-05/18/21/enhanced/webdr02/anigif_enhanced-22309-1431997748-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9320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곱셈 기호 2"/>
          <p:cNvSpPr/>
          <p:nvPr/>
        </p:nvSpPr>
        <p:spPr>
          <a:xfrm>
            <a:off x="5384776" y="1664804"/>
            <a:ext cx="3240360" cy="3168352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도넛 6"/>
          <p:cNvSpPr/>
          <p:nvPr/>
        </p:nvSpPr>
        <p:spPr>
          <a:xfrm>
            <a:off x="953283" y="1772816"/>
            <a:ext cx="2790564" cy="2988332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School Rules – America</a:t>
            </a:r>
            <a:br>
              <a:rPr lang="en-US" altLang="ko-KR" dirty="0" smtClean="0"/>
            </a:br>
            <a:r>
              <a:rPr lang="ko-KR" altLang="en-US" dirty="0" smtClean="0"/>
              <a:t>학교 규칙</a:t>
            </a:r>
            <a:endParaRPr lang="ko-KR" altLang="en-US" dirty="0"/>
          </a:p>
        </p:txBody>
      </p:sp>
      <p:pic>
        <p:nvPicPr>
          <p:cNvPr id="4" name="내용 개체 틀 3" descr="125483-standa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240360" cy="2153743"/>
          </a:xfr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499992" y="1124744"/>
            <a:ext cx="417646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ß"/>
              <a:tabLst/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  <a:sym typeface="Wingdings" pitchFamily="2" charset="2"/>
              </a:rPr>
              <a:t>No running in the halls!</a:t>
            </a:r>
          </a:p>
          <a:p>
            <a:pPr lvl="0" algn="ctr">
              <a:spcBef>
                <a:spcPct val="0"/>
              </a:spcBef>
              <a:defRPr/>
            </a:pPr>
            <a:r>
              <a:rPr lang="ko-KR" altLang="en-US" sz="2400" dirty="0">
                <a:latin typeface="+mj-ea"/>
                <a:ea typeface="+mj-ea"/>
              </a:rPr>
              <a:t>복도에서 뛰지 마세요</a:t>
            </a:r>
            <a:r>
              <a:rPr lang="en-US" altLang="ko-KR" sz="2400" dirty="0">
                <a:latin typeface="+mj-ea"/>
                <a:ea typeface="+mj-ea"/>
              </a:rPr>
              <a:t>.</a:t>
            </a:r>
            <a:br>
              <a:rPr lang="en-US" altLang="ko-KR" sz="2400" dirty="0">
                <a:latin typeface="+mj-ea"/>
                <a:ea typeface="+mj-ea"/>
              </a:rPr>
            </a:b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6" name="그림 5" descr="kids-figh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428868"/>
            <a:ext cx="3548394" cy="2377424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79512" y="3241272"/>
            <a:ext cx="4752528" cy="285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hitting!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rule is “Keep your hands to yourself.”</a:t>
            </a:r>
          </a:p>
          <a:p>
            <a:pPr lvl="0" algn="ctr">
              <a:spcBef>
                <a:spcPct val="0"/>
              </a:spcBef>
              <a:defRPr/>
            </a:pPr>
            <a:r>
              <a:rPr lang="ko-KR" altLang="en-US" sz="24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때리지 </a:t>
            </a:r>
            <a:r>
              <a:rPr lang="ko-KR" altLang="en-US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마세요</a:t>
            </a: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!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altLang="ko-KR" sz="2400" dirty="0" smtClean="0">
                <a:latin typeface="+mj-lt"/>
                <a:ea typeface="+mj-ea"/>
                <a:cs typeface="+mj-cs"/>
                <a:sym typeface="Wingdings" pitchFamily="2" charset="2"/>
              </a:rPr>
              <a:t>“</a:t>
            </a:r>
            <a:r>
              <a:rPr lang="ko-KR" altLang="en-US" sz="2400" dirty="0" smtClean="0">
                <a:latin typeface="+mj-lt"/>
                <a:ea typeface="+mj-ea"/>
                <a:cs typeface="+mj-cs"/>
                <a:sym typeface="Wingdings" pitchFamily="2" charset="2"/>
              </a:rPr>
              <a:t>손을 </a:t>
            </a:r>
            <a:r>
              <a:rPr lang="ko-KR" altLang="en-US" sz="2400" dirty="0">
                <a:latin typeface="+mj-lt"/>
                <a:ea typeface="+mj-ea"/>
                <a:cs typeface="+mj-cs"/>
                <a:sym typeface="Wingdings" pitchFamily="2" charset="2"/>
              </a:rPr>
              <a:t>치워주세요</a:t>
            </a:r>
            <a:r>
              <a:rPr lang="en-US" altLang="ko-KR" sz="2400" dirty="0" smtClean="0">
                <a:latin typeface="+mj-lt"/>
                <a:ea typeface="+mj-ea"/>
                <a:cs typeface="+mj-cs"/>
                <a:sym typeface="Wingdings" pitchFamily="2" charset="2"/>
              </a:rPr>
              <a:t>.”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4797152"/>
            <a:ext cx="8136904" cy="17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400" dirty="0" smtClean="0"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break school rules </a:t>
            </a:r>
            <a:r>
              <a:rPr lang="en-US" altLang="ko-KR" dirty="0" smtClean="0"/>
              <a:t>you</a:t>
            </a:r>
            <a:r>
              <a:rPr lang="ko-KR" altLang="en-US" dirty="0" smtClean="0"/>
              <a:t> </a:t>
            </a:r>
            <a:r>
              <a:rPr lang="en-US" altLang="ko-KR" dirty="0" smtClean="0"/>
              <a:t>will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4937760"/>
          </a:xfrm>
        </p:spPr>
        <p:txBody>
          <a:bodyPr/>
          <a:lstStyle/>
          <a:p>
            <a:r>
              <a:rPr lang="en-US" dirty="0" smtClean="0"/>
              <a:t>Be sent to the </a:t>
            </a:r>
            <a:r>
              <a:rPr lang="en-US" dirty="0" smtClean="0">
                <a:solidFill>
                  <a:srgbClr val="FF0000"/>
                </a:solidFill>
              </a:rPr>
              <a:t>Principal</a:t>
            </a:r>
            <a:r>
              <a:rPr lang="en-US" dirty="0" smtClean="0"/>
              <a:t>’s Office.</a:t>
            </a:r>
          </a:p>
          <a:p>
            <a:pPr marL="0" indent="0">
              <a:buNone/>
            </a:pPr>
            <a:r>
              <a:rPr lang="ko-KR" altLang="en-US" dirty="0" smtClean="0"/>
              <a:t>   </a:t>
            </a:r>
            <a:r>
              <a:rPr lang="ko-KR" altLang="en-US" dirty="0" smtClean="0">
                <a:solidFill>
                  <a:srgbClr val="FF0000"/>
                </a:solidFill>
              </a:rPr>
              <a:t>교장</a:t>
            </a:r>
            <a:r>
              <a:rPr lang="ko-KR" altLang="en-US" dirty="0" smtClean="0"/>
              <a:t>실로 </a:t>
            </a:r>
            <a:r>
              <a:rPr lang="ko-KR" altLang="en-US" dirty="0"/>
              <a:t>불리어 </a:t>
            </a:r>
            <a:r>
              <a:rPr lang="ko-KR" altLang="en-US" dirty="0" smtClean="0"/>
              <a:t>가다</a:t>
            </a:r>
            <a:r>
              <a:rPr lang="en-US" altLang="ko-KR" dirty="0" smtClean="0"/>
              <a:t>.</a:t>
            </a:r>
          </a:p>
          <a:p>
            <a:r>
              <a:rPr lang="en-US" dirty="0" smtClean="0"/>
              <a:t>Suspended</a:t>
            </a:r>
          </a:p>
          <a:p>
            <a:pPr marL="0" indent="0">
              <a:buNone/>
            </a:pPr>
            <a:r>
              <a:rPr lang="ko-KR" altLang="en-US" dirty="0" smtClean="0"/>
              <a:t>   학교에서 </a:t>
            </a:r>
            <a:r>
              <a:rPr lang="ko-KR" altLang="en-US" dirty="0"/>
              <a:t>정학을 당하다</a:t>
            </a:r>
            <a:endParaRPr lang="en-US" dirty="0" smtClean="0"/>
          </a:p>
          <a:p>
            <a:r>
              <a:rPr lang="en-US" dirty="0" smtClean="0"/>
              <a:t>Expelled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ko-KR" altLang="en-US" dirty="0"/>
              <a:t>퇴학당하다</a:t>
            </a:r>
            <a:endParaRPr lang="en-US" dirty="0" smtClean="0"/>
          </a:p>
          <a:p>
            <a:r>
              <a:rPr lang="en-US" dirty="0" smtClean="0"/>
              <a:t>If students don’t do well in school, they can be held back 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year in school.</a:t>
            </a:r>
          </a:p>
          <a:p>
            <a:pPr marL="0" indent="0">
              <a:buNone/>
            </a:pPr>
            <a:r>
              <a:rPr lang="ko-KR" altLang="en-US" dirty="0" smtClean="0"/>
              <a:t>  만약 학</a:t>
            </a:r>
            <a:r>
              <a:rPr lang="ko-KR" altLang="en-US" dirty="0"/>
              <a:t>생</a:t>
            </a:r>
            <a:r>
              <a:rPr lang="ko-KR" altLang="en-US" dirty="0" smtClean="0"/>
              <a:t>들이 </a:t>
            </a:r>
            <a:r>
              <a:rPr lang="ko-KR" altLang="en-US" dirty="0"/>
              <a:t>공부를 잘 하지 </a:t>
            </a:r>
            <a:r>
              <a:rPr lang="ko-KR" altLang="en-US" dirty="0" smtClean="0"/>
              <a:t>않으면 유급을 </a:t>
            </a:r>
            <a:r>
              <a:rPr lang="ko-KR" altLang="en-US" dirty="0" err="1" smtClean="0"/>
              <a:t>당할거예요</a:t>
            </a:r>
            <a:r>
              <a:rPr lang="en-US" altLang="ko-KR" dirty="0" smtClean="0"/>
              <a:t>.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2448272" cy="28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PE Class</a:t>
            </a:r>
            <a:br>
              <a:rPr lang="en-US" altLang="ko-KR" dirty="0" smtClean="0"/>
            </a:br>
            <a:r>
              <a:rPr lang="ko-KR" altLang="en-US" dirty="0" smtClean="0"/>
              <a:t>체</a:t>
            </a:r>
            <a:r>
              <a:rPr lang="ko-KR" altLang="en-US" dirty="0"/>
              <a:t>육</a:t>
            </a:r>
          </a:p>
        </p:txBody>
      </p:sp>
      <p:pic>
        <p:nvPicPr>
          <p:cNvPr id="4" name="내용 개체 틀 3" descr="Gym_teacher_in_school_gymnasium_with_students_268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104048" cy="2866520"/>
          </a:xfr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644008" y="1628800"/>
            <a:ext cx="396044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&lt;-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Rope climb</a:t>
            </a:r>
            <a:endParaRPr lang="en-US" altLang="ko-KR" sz="2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you know the name of the activity below?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251520" y="4077072"/>
            <a:ext cx="4413176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ko-KR" sz="2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Double Dutch</a:t>
            </a:r>
          </a:p>
          <a:p>
            <a:pPr lvl="0" algn="ctr">
              <a:spcBef>
                <a:spcPct val="0"/>
              </a:spcBef>
            </a:pPr>
            <a:r>
              <a:rPr lang="ko-KR" altLang="en-US" sz="2400" dirty="0">
                <a:solidFill>
                  <a:srgbClr val="FF0000"/>
                </a:solidFill>
              </a:rPr>
              <a:t>더블 </a:t>
            </a:r>
            <a:r>
              <a:rPr lang="ko-KR" altLang="en-US" sz="2400" dirty="0" err="1">
                <a:solidFill>
                  <a:srgbClr val="FF0000"/>
                </a:solidFill>
              </a:rPr>
              <a:t>더치</a:t>
            </a:r>
            <a:r>
              <a:rPr lang="ko-KR" altLang="en-US" sz="2400" dirty="0">
                <a:solidFill>
                  <a:srgbClr val="FF0000"/>
                </a:solidFill>
              </a:rPr>
              <a:t> 점프 로프</a:t>
            </a:r>
            <a:endParaRPr lang="en-US" altLang="ko-KR" sz="24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altLang="ko-KR" sz="2000" dirty="0">
                <a:latin typeface="+mj-lt"/>
                <a:ea typeface="+mj-ea"/>
                <a:cs typeface="+mj-cs"/>
                <a:hlinkClick r:id="rId3"/>
              </a:rPr>
              <a:t>https://</a:t>
            </a:r>
            <a:r>
              <a:rPr lang="en-US" altLang="ko-KR" sz="2000" dirty="0" smtClean="0">
                <a:latin typeface="+mj-lt"/>
                <a:ea typeface="+mj-ea"/>
                <a:cs typeface="+mj-cs"/>
                <a:hlinkClick r:id="rId3"/>
              </a:rPr>
              <a:t>www.youtube.com/watch?v=4VS0rCjqb2M</a:t>
            </a:r>
            <a:endParaRPr lang="en-US" altLang="ko-KR" sz="20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그림 7" descr="large_ddu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17032"/>
            <a:ext cx="4041537" cy="274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Mile Run</a:t>
            </a:r>
            <a:br>
              <a:rPr lang="en-US" altLang="ko-KR" dirty="0" smtClean="0"/>
            </a:br>
            <a:r>
              <a:rPr lang="en-US" altLang="ko-KR" dirty="0"/>
              <a:t>1</a:t>
            </a:r>
            <a:r>
              <a:rPr lang="ko-KR" altLang="en-US" dirty="0"/>
              <a:t>마일 경주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Twice (two times) a year, students must </a:t>
            </a:r>
            <a:r>
              <a:rPr lang="en-US" altLang="ko-KR" dirty="0" smtClean="0">
                <a:solidFill>
                  <a:srgbClr val="FF0000"/>
                </a:solidFill>
              </a:rPr>
              <a:t>run</a:t>
            </a:r>
            <a:r>
              <a:rPr lang="en-US" altLang="ko-KR" dirty="0" smtClean="0"/>
              <a:t> one mile (1,500m).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1</a:t>
            </a:r>
            <a:r>
              <a:rPr lang="ko-KR" altLang="en-US" dirty="0" smtClean="0"/>
              <a:t>년에 두 번은 학생들이 </a:t>
            </a:r>
            <a:r>
              <a:rPr lang="en-US" altLang="ko-KR" dirty="0" smtClean="0"/>
              <a:t>1,500</a:t>
            </a:r>
            <a:r>
              <a:rPr lang="ko-KR" altLang="en-US" dirty="0" smtClean="0"/>
              <a:t>미터 </a:t>
            </a:r>
            <a:r>
              <a:rPr lang="ko-KR" altLang="en-US" dirty="0">
                <a:solidFill>
                  <a:srgbClr val="FF0000"/>
                </a:solidFill>
              </a:rPr>
              <a:t>뛰어</a:t>
            </a:r>
            <a:r>
              <a:rPr lang="ko-KR" altLang="en-US" dirty="0"/>
              <a:t>야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12</a:t>
            </a:r>
            <a:r>
              <a:rPr lang="ko-KR" altLang="en-US" dirty="0" smtClean="0"/>
              <a:t>분 이내로 뛰어</a:t>
            </a:r>
            <a:r>
              <a:rPr lang="ko-KR" altLang="en-US" dirty="0"/>
              <a:t>야</a:t>
            </a:r>
            <a:r>
              <a:rPr lang="ko-KR" altLang="en-US" dirty="0" smtClean="0"/>
              <a:t>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9394" name="Picture 2" descr="http://runamile.org/wp-content/uploads/2013/05/scholars-finishing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579590" cy="343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Foreign Language Class</a:t>
            </a:r>
            <a:br>
              <a:rPr lang="en-US" altLang="ko-KR" dirty="0" smtClean="0"/>
            </a:br>
            <a:r>
              <a:rPr lang="ko-KR" altLang="en-US" dirty="0" smtClean="0"/>
              <a:t>외국어 수업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In American Elementary Schools take a foreign language class, only once a week.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미국에서 일주일에 한 번 외국어 수업이 있다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r>
              <a:rPr lang="en-US" altLang="ko-KR" dirty="0" smtClean="0"/>
              <a:t>Usually we learn </a:t>
            </a:r>
            <a:r>
              <a:rPr lang="en-US" altLang="ko-KR" dirty="0" smtClean="0">
                <a:solidFill>
                  <a:srgbClr val="FF0000"/>
                </a:solidFill>
              </a:rPr>
              <a:t>Spanish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보통</a:t>
            </a:r>
            <a:r>
              <a:rPr lang="en-US" altLang="ko-KR" dirty="0" smtClean="0"/>
              <a:t>,  </a:t>
            </a:r>
            <a:r>
              <a:rPr lang="ko-KR" altLang="en-US" dirty="0" smtClean="0">
                <a:solidFill>
                  <a:srgbClr val="FF0000"/>
                </a:solidFill>
              </a:rPr>
              <a:t>스페인어</a:t>
            </a:r>
            <a:r>
              <a:rPr lang="ko-KR" altLang="en-US" dirty="0" smtClean="0"/>
              <a:t>를 배운다</a:t>
            </a:r>
            <a:r>
              <a:rPr lang="en-US" altLang="ko-KR" dirty="0" smtClean="0"/>
              <a:t>.</a:t>
            </a:r>
          </a:p>
        </p:txBody>
      </p:sp>
      <p:pic>
        <p:nvPicPr>
          <p:cNvPr id="25602" name="Picture 2" descr="http://www.clevelandseniors.com/images/cultures/italian/clipf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94524"/>
            <a:ext cx="2232248" cy="1763476"/>
          </a:xfrm>
          <a:prstGeom prst="rect">
            <a:avLst/>
          </a:prstGeom>
          <a:noFill/>
        </p:spPr>
      </p:pic>
      <p:sp>
        <p:nvSpPr>
          <p:cNvPr id="25604" name="AutoShape 4" descr="data:image/png;base64,iVBORw0KGgoAAAANSUhEUgAAAPAAAADBCAMAAADGrc2oAAACT1BMVEX/////AAD/zAAAAADM////zgD/0AD/1AD/0QBnZ2eDg4P/1QCzs7P8/PwtLS1kZGR8fHxTU1PPz8+vr6+8vLxeXl7/dgDt7e3/2QCYmJj29vaaAAD/kACpqamsAAB4AADBAAB0dHTvAACRAAD/swAvAAD/SgDb29scHBz/NwDYAABmAAD/mQAmAAD/pQBuAAD/xAD/iABzXADHnwD/WQDvvwD/vAD/sgBddHQ9PT0mHgD/aQAiIiKYegD/jACkAABeTAD/1E6yAABdAAD/UgDdAAD/4GCDAAD/ZQA3AABLPLnNAAAAAL//67oAANkqAP+sigD/4Iw5IwC4k3XvvzG/mQDTqVhbSQBAMwBFAAD/urrZ1f9BNL6ZgwD/5J7dsQDg//8WAACJq6sAAJDj1pofHI9GQYLUtQBmADgfOQD/Z2pOO0L/TU2QXQD/xpbOUwCyAErqaQD//eD/6Oj/1tYpPUL/FyxvX/u2r/8AAHQ9IezXvGbi1bW0XgDTmgD/NTOniY+SlIQAABwAKgChin6uAGOUVVDmgjr/cjj/3UD/02T/gYFrVbYzAKwuOo7/oKEFLCx/Zaq4AH57IgCnABquMTcZHwA2EACXeYiAcP/bwACHh1bLomLeskowJsPztqLfcgBAqU6A44sjME3DojqIbZmSbQB9aCgYdwAJzgCkRgB7TgArMwBFUWbAaQB9OgC8gABrjJrEnXKyowCMigCIDzBhWUFIKwDKPwCexsYfFQCrH7pjT/+ajv/Jx+CVOU7/gWtvJwBvaQAxJoU+QTF9iriFAAAT00lEQVR4nO2di18bV3bH58E8QAiDAGlAEiCBJfRAEsKSLIOQLSEbLB7yGhlIbAtir2my8abGcTaO89zddpvESZr1bjbd2K6bNmzXm4djp9smzaat2z+s986MXjMjMSNpRtjm94k/QWI03K/uPfeec+Y+EKSgfhMO1WZCngjpe7pwXt2GZhdGC7XiRXU8/rXcF8XLNNXsAqkrUx+EvNJ1cL2lZf1brml36ZtdKhUFAZ/5uiWvZ76GzK39zS6WarJC3gJuy7p+veUKeKv3ca3jPgEvfG99FLz5uAK34fjot0Jgto6bXDC11Id3GNbLeQHwtwD48RyPnVG8CxECIy0tB0G/1dSCqaUeHG8RAYPXz4Aqbm9u0VSRibPVchvWwwEZVLG1yYVTQ2BMOoggJVXcsr7OvXhMgUEFs45zi0jKgQ2dbQV17lZ3vDHA+6JQU6XueAf7Vpt6Ja9ReWAx8c7ATqcTlycn1O6o8wLwujJgU3d7n0zavLrau3s0oqqiArCoiqsB93X2KqTl1dZp04qsgorAQuKKwKapqAgkidrt9rgsZmDrzWzcoKYK7UwOsNNWLLrf40km0IpKeoDmpKlbgU1riVkU73hw0pfwfntFDOy0Fu3WH6/CWpTbDDUswTzV3t2McV7fVxYVFYGha9lXfqmt2JTTabsc3ILSUH4RdGenTfMgtKc8SCgF3ld6nXWqI1/MY6gy2oLs6BC+IWDumOpDtIXuw6+sl77mPMvyCnYaCi05WSNsQUmPXwiNazpGt+ECYoC8vl7Ka7JybXktHh+ok5ZTIi5s3b0amrMJeIRXhI0KfAv5FE+fjR9z06mG0LKyp9OJcmSbrVWzfhv8udGyN7qhV5zPd/Ap+sbUbRk0urZR1rinpmyIXk177uF9DpiVjToLaVkntN8Crwn8ds1/rOG4vBKepNCeDeqklkzA8Y9ywHq2Eg9aOXXjpbxsUlPWiFur7Oa40EUDpWh0L2bthtWa97H6RZ5x8UuGWeu4msBQabewnnttDezGnK2d3F2LOSuBd1yMamAAOKg2L6cBfKysEFNTUaT+xx/9SOvoKH/HkuhcAFxewX5tgIE8/kFBTXcbDHW0bpOhp+ReoyVJyfYKwP3gxUZaM2CggQGPgLnVaq2tG7Nay021q/SXlWoYvNivJS8Kx2j3gIC5w9aqNFnk3GcT3ASPygCG/vOaxsCc5sb2l5dpCnfq+4GqDtT6fr0VH2WV/9zGWBL4s/CnsitbO4EZRzttti74feZ9HhP8WFN4oeKDSWElwRZuqCxnl/DqQT80SPsa+LFX8OW0cd5ze2n0xA7QTQMGBY0PmCWYZcvPD6jD8IWw8+OBu0uBoRk03qdUpnRqrUZctzsf2bHfmtBVlwKGNexuKm5B9o39FdJFQo3tBxordYaHcJk1zCZ0dgkwlH9wR+bBQb84YE/D34hSxBLA0OvANR2Fd5J7IK9EqYuSTPDvSjvBfpnATjgoDWuMJFt2d1HVszB29ksRPfsVA7N5nWb3WQ0Qyyt2XMTA1icMWM9eqHpoqL5Yjk4ZNcx2B/UmKXeBIEdUHHOJgNnHvRrFwmoqCTm6RLyPOXBUBjD7pMHT7OLWL0XAG4+BCbMJhQ6ZwGPNLm39GmY7aTGvCNg5+ngAm+UCs7HwjsAOC6dZdNxS1LQWJDIlG9i2E3B4ZGQkEqZJKDoQIcgSRcDvRsIuzaiqKF4/sAvIqKNJAgrjVPgh/xKKpIEwFyutOfPiYmGpRRxC4E5pYMekkaEoisbkiqCgmPHJyaZASwf/EsCGqBSw1xJWwFoqkqYilnHtgdngX5TekQC2cqF16WdnwhHQjmuhJdgviSCJEc1tWyFw4XMuV1hHEzXRAtLcNt8sONumQQvXyKq54L8CcIehIjCw2xphoegYQwrf0gVmJ41aAXdJ2zA7a0cK+IClNrstAt+6KSQGzZymLF6HJsCSczzbuNS8CNgbHgnUzguaL43RISxECkcuKJIOj4RVrecK+ayKwC4jQxK1mS5Jvn3kyJFQ8LtW5M+3598MEcvLUl8IsGidzqVaRSsFzupqYWV5s5nzCwvnYxksQ5AL17bxWOv9E5SoYXOiGO/kAfWAo5Lzg3hga/mwRNUKzOCHclhgNTOBAci3t+iJTI56K3h/YUuamaQCFq9XJWDpR608sN7GAXNzWw7VCqzbzoVIgsxkdCTws45sAR+TJEKmzM2jKxU6BOiLj4Qb3bZ3BgYuJQTmJ/fXCkzHcOBJh8Ovx8IRFE0dMcRB34et/pkhMPrEQsWPEQTFjDR0gJYNXGcNE9eOZANeF2qfg09qLv7b1zDbOzuH+CiamDAcrfpRxjLZMN7ZS7KBrXUCf5KdAd/vgBkCz/ruwVTR5KvvosZZHXVzuXq3T5JeqPp7Ma83ENIKGFv5d/gnDxCOJBp3H4jE3Sg6/Bz71gSe22mc40LscNhSF24YdhsaAYOgkEi8hqaY2Uh4I8u4L1nQ9FfjDJye6gpjFQYn4S1AQK1jHI4a+jGXwwEdCHAPzYAxInDjgcN85z8s0DONvfCl/cY3A2H4KDJxZ0KJIwNC6WmjotZ9wGj06fggVjkwo5ATDEILPI/vtWGv+Z73mM/rDQ6lfegLFy+h6S99m4rDEJIKQ5v2yem+wXUBMALmP6oYGN9W5kaTmSHX89McEnUPX8FCRIgmqRyOuwNeGCnYXYdrcMzZfBkY5cKBqtDA6sF1pd8nB1w1eBAABxW1aSJif9099It0gP2jzFc5kto+rNNNus4wDP7RCv5wIsNwvKRMQy67OxCl48X4HEVZGPY9sdfPA1fzpfPAXIpHITBGbsbOZLM8MGmJ6Ta9XsvrDx5sMhP4SihD3POxv6HpibNZuo4IG2ONp6CKX54CYC6JpxQYozLB4Odf8ii6WOguaGmpoSH3ZDqBZ5jQYfZ29HbuzInVzYmaIxPZIrCYbGBbTcBECCgYIjizC03gY4FAAFubG0uhdvR/VvirLicSrjnUV4s5KxQ5oSowkcvQBAmBqZnS3uTQUV7vAB0B38pde+obH/pVzYOebKkNHMqBVh2bIDGKHToT4xw3/7DSwPaWIHYgdBN49rV4oD4rliPVga9tLXxyHrRoCDw0+Dk/jESRpy4jzk48284DU0xuYmJlRxezfqkMjGFnEf0XMPyDwGZ8NTLA5gGjL/7nhf/736WlVfz0EgAmQodWV4NMcDcC4zFlHQsA7s0D351IRcwPWWDn7XMmw/zS94bbXyDnQTedBS5NJqt+n8UDV8hLlwPzC7QyNQPP/v7QmUxu08g26aeXzv1laen7p19GnEEaI2719Z29pkEFKwF2jtYDzBxA3c/iwe+CeJDrtExLi/NLFwCwCQBjJzhbVl9ktgrwvjJgblILnlHgAhIkAO7vXQgQVAYE/uaf48FQCIb+V4ANL82/t4S8rDUwRsQqAyNSwPiEbGIyHIkAuvFx1BfZBsDx93OZc1ehDbcZrn7/lx9eWXIibzk1BqblA3O8eE4uMBFxoUYQjVpcABumdsy5TPAnf4DAiKmvH+n/2dK5ly8AYIbYncAGpcAwx/ru1sJ//TTgg8DesZVgLMRA4HefQRD99aWlV57+od80OBMO/+rof+8+YL3SJk3NJh1cp0UGYmnXZiaYy2aYNQg/1IO8cvXlny2+BXqvwXFsZNKIvnGp1qeviqQcGMfkloscR13nEeQnPw0Q9DiKbuZy8+dim8d+897i4ksfvLX4Dx9+tDjfDYBnXNTbf4f6HL6IBsR0xXCpfmBMN/4rA9L9JuojKQA8bDbH4+Df+9cXz72XutyNIL3n3ncipqyOIk+8+MEH4wFU/eCBB5aexVM3MEYeRZC/fw710SWPD368HJvP/fJv/hbcMfq0CUG2wCA9Czqty6gDVT8gVgKc77XkAxPEO8i7gNFH5zZ+N/cj+N9G6rbu48XQ1V+v6fV6E/in38Ioh4sFHrZrUMMEuaIaMDnig1X6nJcmJ87Mosw4SkXM7sXF0x9eXfy12QO3qkkmkzcoyrX2JgB2RJSmRGsSdbhCr1U3MByHwQj02y0CywNjvhcc5xZP5hbn/xpNXLIPJRwHUBcARp+/jGyRytN4tYgDlpw+zP3fVisw6KTR519ErmxhJcDTM+lzF368+Ffx5LPMxeym1wWAiRFw4XMIvUuAkY7CljRcqjYkFziDh94BPVMZ8LjOjv7m5/Z0Zib1iwTwxIwAGKNHXkLRl1CvFuNwDcByZwGQPjR8DXz8VZjbyh7ggZkbB2ZRNGU04q9dev3ZB3EIjB1BnoLWHtaCmAOWXPNQAVj28yXaG/gCfHyFgkmrArCLYWbsHnTyHurGE18O8MDIUx9oCjwlXlVfGVj2aEliEJjNPVNFYIpy+PwJ78PMEI4ODbCpSgCMbBk1AmaHJcmFWiJgfhaAbJ+XgMBTEJiAwEZfAOWAA5l72B//+K+p3EMj+nke2KINMEHLB84n8uQmPciJrq2tP8AmndOVAs8M3bWj9j9No/a1RAF4zOfTppvWqQicyYIxOAs4sqXAzMznI8N++9zFG6inCPwjnSaddB64S+R6VAGW2WsRBE3Dx/bgR5opAjMWFF+JuyNJ/wP0m8QxmLpjgTXwK1lxwFLLacXAbRywPCMmQsvL8MkSnJ/FjsM8sO6OPWdH0dAx1BPwoUnI6cS79VoDSyyYFgNzy/FkZi7Jm9c/vAp04f4ymbvnKACf+fp5D7dG1W28k4IdFSjCanD1UQcmlj/7+M3T948vnvzlMkFGBiw6CDzNDF+8+49o6th0/E5qbTy+H7ZoXSYTYrLadFkFYNE5DnUDh27dmr99/f6t68dPga4rdFg3CYATK07v9CceNO34fWQYjMMPQbzGbAeDKyGmzgfissUDS2xrIQHMJeNjcopG3Lp9+vRt8O/DEPsSewcxwaF8y3tpy/TSG3a7/Y2XPopRBHnz9uL8aXDpZwoyC/WInwUgD5jrteRlLrn1OpTu1kn+amJ74VXDP336wz9/+imCHMQ/Ov+JjoZN/9THt0/dPHVy8aQ2jToPLN7HQwIYUQBc+AOFi0ksF4udvXbtLNC/ZCa4AJg8ufjZ/EmAe3KHGYiNUh5YuCi+s0cCuL8G4LI/BiG5GS75eJ9YvnXq5vHjp44fF6+DUEV5YEGap71Q5RLA8nPTcgrAzi7Sqo/GCk8QZQHre5VlPXallADnJ4o/OcB8XkuTpyJqiX9GLOi1qgPLyGsJZjnuJlFcMj4qB5jfdO27Ko4vAVcJ05TP6w1QtFAa9k2VxT996JIDzKd5KoU20NEIGFlxM5WF8umgM6Itn0g1AK9K5LVA+Mu4HA5H1Rm98AKHi53rStW4xK1+0dsKgLlt8A8Ju2l2kc5sNVSRDoTD4RrXH9crRiJVWwnYwE31EKR5qLDXp4iWl9eL0VpFSaXFXZEPLJHXIinGOLMznLRmjZMRnQYz0moHbi0DhmvHfHUuBnW5ZtkZ7LRmRs3npq1KgeEi/gYu4B8PhwPajFt0kIVokwXcXgAmI95Gb8Ey4/XqtDBqRgEwl/UAwDp1dmcwGiexyosWGiQuzdMnDYxLAlOMevsyuFzTDBym1QYeNUgCI10SwH+qvmKoEdThEUK1UZpaZYl7JIH1UsCabAY4bRmpZ/eMKpJYsLUDsEb7W7omCVXG6F0LDJEZqvED9C4GZhUewdh9uhrGS4tTtZWBce2BwWDltVgscIxuAC7c52naIx+4pxnAPPbkbJWFhbLqlqIYdicv0b5alYH1zQNG4RjtZTdnq4mWoAP5zdoUAPc3FZgVu5OXIqOGSx+JSIlv+GgBA7G7KfqAUcvwvAmaIqYt5fuziYC72/S7GpiVa3JycjbCpskkd6rj1hTrwrOTomSMGLgwRu1iYE7cNorjFCkUZXFV3GLxUQauSRyw4UkDxveA94B54LGhZpe4TikFVu0cQK2kFPiR3yt+D3gPuCD9kwbcKQPYPyiQxKlHzZXdLxsYr9ZLD23A86sEB9ix4xh8uzkH6klrWDYwzGnNiW+QcqfEh4JLahgeidT0c6rqA44PJMaqQoo1MBBvajOXDczOeSg73dIzKDxhVKY8g/7mncAmG5h9XFo0RvOGoGq5YyT72FMnOelteNnZkqXa2L/RpEPJlAGzH7GnU6Vlt7HaV/HEXNM+9gIp7FQTTFo2sC0PPFDSkEet1rJnj1XEnVstOtJ5OK4xs1zgHnYVAJryFHH3OQ2KD3Q3GQx9AuS5Qb+WrbsKcNmpplwxx/LHucMzYms9yL0fGZ2aKocew1PNBy6XtaR4XTalpwCL1WezCY6zxs1uLahlApv2FQtmVdyQpWWwWgVd2f6BuOqn78kENhQK1d0gXFb9BqewFxv0qFvPQmBrNeCpqfrbslCgK+id6ihF3tjAzahq3pgQ2CB9MDk04Q5bHQe176B2W6fgVGh3Wp3xSggsLRj813hGu2w5rd3CXsysggda8WQtAXBbI023kgxOgWOy5vc0uBdL7ZcFjNQ65iqXUzBE4xu43d4gi7aj+ZtqhiNH3SJ7BkFluv6+O108eL1151JoK6fVKkRei5vreephN8fzdxptt2rXYOXL6RQN0bjfk6wFNpX0eApHzPc5teiNalZbR1Qinj6GyjRru32o5GPRqV3NmpehUzKWxofTUEOStp1if5cuzch0dcoNZHeBrN3tksy8bYsUnxNe1d5Qj1gLAZMWRley1bu7zbaarB3Rjp0BSxXteGRheTk726B2Au1gr+psfLDTLHW3V5fKjv+e9rSnPe1pT3va0572tKcnRP8PB6eXe1q+Dn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104900"/>
            <a:ext cx="2867025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606" name="AutoShape 6" descr="data:image/png;base64,iVBORw0KGgoAAAANSUhEUgAAAPAAAADBCAMAAADGrc2oAAACT1BMVEX/////AAD/zAAAAADM////zgD/0AD/1AD/0QBnZ2eDg4P/1QCzs7P8/PwtLS1kZGR8fHxTU1PPz8+vr6+8vLxeXl7/dgDt7e3/2QCYmJj29vaaAAD/kACpqamsAAB4AADBAAB0dHTvAACRAAD/swAvAAD/SgDb29scHBz/NwDYAABmAAD/mQAmAAD/pQBuAAD/xAD/iABzXADHnwD/WQDvvwD/vAD/sgBddHQ9PT0mHgD/aQAiIiKYegD/jACkAABeTAD/1E6yAABdAAD/UgDdAAD/4GCDAAD/ZQA3AABLPLnNAAAAAL//67oAANkqAP+sigD/4Iw5IwC4k3XvvzG/mQDTqVhbSQBAMwBFAAD/urrZ1f9BNL6ZgwD/5J7dsQDg//8WAACJq6sAAJDj1pofHI9GQYLUtQBmADgfOQD/Z2pOO0L/TU2QXQD/xpbOUwCyAErqaQD//eD/6Oj/1tYpPUL/FyxvX/u2r/8AAHQ9IezXvGbi1bW0XgDTmgD/NTOniY+SlIQAABwAKgChin6uAGOUVVDmgjr/cjj/3UD/02T/gYFrVbYzAKwuOo7/oKEFLCx/Zaq4AH57IgCnABquMTcZHwA2EACXeYiAcP/bwACHh1bLomLeskowJsPztqLfcgBAqU6A44sjME3DojqIbZmSbQB9aCgYdwAJzgCkRgB7TgArMwBFUWbAaQB9OgC8gABrjJrEnXKyowCMigCIDzBhWUFIKwDKPwCexsYfFQCrH7pjT/+ajv/Jx+CVOU7/gWtvJwBvaQAxJoU+QTF9iriFAAAT00lEQVR4nO2di18bV3bH58E8QAiDAGlAEiCBJfRAEsKSLIOQLSEbLB7yGhlIbAtir2my8abGcTaO89zddpvESZr1bjbd2K6bNmzXm4djp9smzaat2z+s986MXjMjMSNpRtjm94k/QWI03K/uPfeec+Y+EKSgfhMO1WZCngjpe7pwXt2GZhdGC7XiRXU8/rXcF8XLNNXsAqkrUx+EvNJ1cL2lZf1brml36ZtdKhUFAZ/5uiWvZ76GzK39zS6WarJC3gJuy7p+veUKeKv3ca3jPgEvfG99FLz5uAK34fjot0Jgto6bXDC11Id3GNbLeQHwtwD48RyPnVG8CxECIy0tB0G/1dSCqaUeHG8RAYPXz4Aqbm9u0VSRibPVchvWwwEZVLG1yYVTQ2BMOoggJVXcsr7OvXhMgUEFs45zi0jKgQ2dbQV17lZ3vDHA+6JQU6XueAf7Vpt6Ja9ReWAx8c7ATqcTlycn1O6o8wLwujJgU3d7n0zavLrau3s0oqqiArCoiqsB93X2KqTl1dZp04qsgorAQuKKwKapqAgkidrt9rgsZmDrzWzcoKYK7UwOsNNWLLrf40km0IpKeoDmpKlbgU1riVkU73hw0pfwfntFDOy0Fu3WH6/CWpTbDDUswTzV3t2McV7fVxYVFYGha9lXfqmt2JTTabsc3ILSUH4RdGenTfMgtKc8SCgF3ld6nXWqI1/MY6gy2oLs6BC+IWDumOpDtIXuw6+sl77mPMvyCnYaCi05WSNsQUmPXwiNazpGt+ECYoC8vl7Ka7JybXktHh+ok5ZTIi5s3b0amrMJeIRXhI0KfAv5FE+fjR9z06mG0LKyp9OJcmSbrVWzfhv8udGyN7qhV5zPd/Ap+sbUbRk0urZR1rinpmyIXk177uF9DpiVjToLaVkntN8Crwn8ds1/rOG4vBKepNCeDeqklkzA8Y9ywHq2Eg9aOXXjpbxsUlPWiFur7Oa40EUDpWh0L2bthtWa97H6RZ5x8UuGWeu4msBQabewnnttDezGnK2d3F2LOSuBd1yMamAAOKg2L6cBfKysEFNTUaT+xx/9SOvoKH/HkuhcAFxewX5tgIE8/kFBTXcbDHW0bpOhp+ReoyVJyfYKwP3gxUZaM2CggQGPgLnVaq2tG7Nay021q/SXlWoYvNivJS8Kx2j3gIC5w9aqNFnk3GcT3ASPygCG/vOaxsCc5sb2l5dpCnfq+4GqDtT6fr0VH2WV/9zGWBL4s/CnsitbO4EZRzttti74feZ9HhP8WFN4oeKDSWElwRZuqCxnl/DqQT80SPsa+LFX8OW0cd5ze2n0xA7QTQMGBY0PmCWYZcvPD6jD8IWw8+OBu0uBoRk03qdUpnRqrUZctzsf2bHfmtBVlwKGNexuKm5B9o39FdJFQo3tBxordYaHcJk1zCZ0dgkwlH9wR+bBQb84YE/D34hSxBLA0OvANR2Fd5J7IK9EqYuSTPDvSjvBfpnATjgoDWuMJFt2d1HVszB29ksRPfsVA7N5nWb3WQ0Qyyt2XMTA1icMWM9eqHpoqL5Yjk4ZNcx2B/UmKXeBIEdUHHOJgNnHvRrFwmoqCTm6RLyPOXBUBjD7pMHT7OLWL0XAG4+BCbMJhQ6ZwGPNLm39GmY7aTGvCNg5+ngAm+UCs7HwjsAOC6dZdNxS1LQWJDIlG9i2E3B4ZGQkEqZJKDoQIcgSRcDvRsIuzaiqKF4/sAvIqKNJAgrjVPgh/xKKpIEwFyutOfPiYmGpRRxC4E5pYMekkaEoisbkiqCgmPHJyaZASwf/EsCGqBSw1xJWwFoqkqYilnHtgdngX5TekQC2cqF16WdnwhHQjmuhJdgviSCJEc1tWyFw4XMuV1hHEzXRAtLcNt8sONumQQvXyKq54L8CcIehIjCw2xphoegYQwrf0gVmJ41aAXdJ2zA7a0cK+IClNrstAt+6KSQGzZymLF6HJsCSczzbuNS8CNgbHgnUzguaL43RISxECkcuKJIOj4RVrecK+ayKwC4jQxK1mS5Jvn3kyJFQ8LtW5M+3598MEcvLUl8IsGidzqVaRSsFzupqYWV5s5nzCwvnYxksQ5AL17bxWOv9E5SoYXOiGO/kAfWAo5Lzg3hga/mwRNUKzOCHclhgNTOBAci3t+iJTI56K3h/YUuamaQCFq9XJWDpR608sN7GAXNzWw7VCqzbzoVIgsxkdCTws45sAR+TJEKmzM2jKxU6BOiLj4Qb3bZ3BgYuJQTmJ/fXCkzHcOBJh8Ovx8IRFE0dMcRB34et/pkhMPrEQsWPEQTFjDR0gJYNXGcNE9eOZANeF2qfg09qLv7b1zDbOzuH+CiamDAcrfpRxjLZMN7ZS7KBrXUCf5KdAd/vgBkCz/ruwVTR5KvvosZZHXVzuXq3T5JeqPp7Ma83ENIKGFv5d/gnDxCOJBp3H4jE3Sg6/Bz71gSe22mc40LscNhSF24YdhsaAYOgkEi8hqaY2Uh4I8u4L1nQ9FfjDJye6gpjFQYn4S1AQK1jHI4a+jGXwwEdCHAPzYAxInDjgcN85z8s0DONvfCl/cY3A2H4KDJxZ0KJIwNC6WmjotZ9wGj06fggVjkwo5ATDEILPI/vtWGv+Z73mM/rDQ6lfegLFy+h6S99m4rDEJIKQ5v2yem+wXUBMALmP6oYGN9W5kaTmSHX89McEnUPX8FCRIgmqRyOuwNeGCnYXYdrcMzZfBkY5cKBqtDA6sF1pd8nB1w1eBAABxW1aSJif9099It0gP2jzFc5kto+rNNNus4wDP7RCv5wIsNwvKRMQy67OxCl48X4HEVZGPY9sdfPA1fzpfPAXIpHITBGbsbOZLM8MGmJ6Ta9XsvrDx5sMhP4SihD3POxv6HpibNZuo4IG2ONp6CKX54CYC6JpxQYozLB4Odf8ii6WOguaGmpoSH3ZDqBZ5jQYfZ29HbuzInVzYmaIxPZIrCYbGBbTcBECCgYIjizC03gY4FAAFubG0uhdvR/VvirLicSrjnUV4s5KxQ5oSowkcvQBAmBqZnS3uTQUV7vAB0B38pde+obH/pVzYOebKkNHMqBVh2bIDGKHToT4xw3/7DSwPaWIHYgdBN49rV4oD4rliPVga9tLXxyHrRoCDw0+Dk/jESRpy4jzk48284DU0xuYmJlRxezfqkMjGFnEf0XMPyDwGZ8NTLA5gGjL/7nhf/736WlVfz0EgAmQodWV4NMcDcC4zFlHQsA7s0D351IRcwPWWDn7XMmw/zS94bbXyDnQTedBS5NJqt+n8UDV8hLlwPzC7QyNQPP/v7QmUxu08g26aeXzv1laen7p19GnEEaI2719Z29pkEFKwF2jtYDzBxA3c/iwe+CeJDrtExLi/NLFwCwCQBjJzhbVl9ktgrwvjJgblILnlHgAhIkAO7vXQgQVAYE/uaf48FQCIb+V4ANL82/t4S8rDUwRsQqAyNSwPiEbGIyHIkAuvFx1BfZBsDx93OZc1ehDbcZrn7/lx9eWXIibzk1BqblA3O8eE4uMBFxoUYQjVpcABumdsy5TPAnf4DAiKmvH+n/2dK5ly8AYIbYncAGpcAwx/ru1sJ//TTgg8DesZVgLMRA4HefQRD99aWlV57+od80OBMO/+rof+8+YL3SJk3NJh1cp0UGYmnXZiaYy2aYNQg/1IO8cvXlny2+BXqvwXFsZNKIvnGp1qeviqQcGMfkloscR13nEeQnPw0Q9DiKbuZy8+dim8d+897i4ksfvLX4Dx9+tDjfDYBnXNTbf4f6HL6IBsR0xXCpfmBMN/4rA9L9JuojKQA8bDbH4+Df+9cXz72XutyNIL3n3ncipqyOIk+8+MEH4wFU/eCBB5aexVM3MEYeRZC/fw710SWPD368HJvP/fJv/hbcMfq0CUG2wCA9Czqty6gDVT8gVgKc77XkAxPEO8i7gNFH5zZ+N/cj+N9G6rbu48XQ1V+v6fV6E/in38Ioh4sFHrZrUMMEuaIaMDnig1X6nJcmJ87Mosw4SkXM7sXF0x9eXfy12QO3qkkmkzcoyrX2JgB2RJSmRGsSdbhCr1U3MByHwQj02y0CywNjvhcc5xZP5hbn/xpNXLIPJRwHUBcARp+/jGyRytN4tYgDlpw+zP3fVisw6KTR519ErmxhJcDTM+lzF368+Ffx5LPMxeym1wWAiRFw4XMIvUuAkY7CljRcqjYkFziDh94BPVMZ8LjOjv7m5/Z0Zib1iwTwxIwAGKNHXkLRl1CvFuNwDcByZwGQPjR8DXz8VZjbyh7ggZkbB2ZRNGU04q9dev3ZB3EIjB1BnoLWHtaCmAOWXPNQAVj28yXaG/gCfHyFgkmrArCLYWbsHnTyHurGE18O8MDIUx9oCjwlXlVfGVj2aEliEJjNPVNFYIpy+PwJ78PMEI4ODbCpSgCMbBk1AmaHJcmFWiJgfhaAbJ+XgMBTEJiAwEZfAOWAA5l72B//+K+p3EMj+nke2KINMEHLB84n8uQmPciJrq2tP8AmndOVAs8M3bWj9j9No/a1RAF4zOfTppvWqQicyYIxOAs4sqXAzMznI8N++9zFG6inCPwjnSaddB64S+R6VAGW2WsRBE3Dx/bgR5opAjMWFF+JuyNJ/wP0m8QxmLpjgTXwK1lxwFLLacXAbRywPCMmQsvL8MkSnJ/FjsM8sO6OPWdH0dAx1BPwoUnI6cS79VoDSyyYFgNzy/FkZi7Jm9c/vAp04f4ymbvnKACf+fp5D7dG1W28k4IdFSjCanD1UQcmlj/7+M3T948vnvzlMkFGBiw6CDzNDF+8+49o6th0/E5qbTy+H7ZoXSYTYrLadFkFYNE5DnUDh27dmr99/f6t68dPga4rdFg3CYATK07v9CceNO34fWQYjMMPQbzGbAeDKyGmzgfissUDS2xrIQHMJeNjcopG3Lp9+vRt8O/DEPsSewcxwaF8y3tpy/TSG3a7/Y2XPopRBHnz9uL8aXDpZwoyC/WInwUgD5jrteRlLrn1OpTu1kn+amJ74VXDP336wz9/+imCHMQ/Ov+JjoZN/9THt0/dPHVy8aQ2jToPLN7HQwIYUQBc+AOFi0ksF4udvXbtLNC/ZCa4AJg8ufjZ/EmAe3KHGYiNUh5YuCi+s0cCuL8G4LI/BiG5GS75eJ9YvnXq5vHjp44fF6+DUEV5YEGap71Q5RLA8nPTcgrAzi7Sqo/GCk8QZQHre5VlPXallADnJ4o/OcB8XkuTpyJqiX9GLOi1qgPLyGsJZjnuJlFcMj4qB5jfdO27Ko4vAVcJ05TP6w1QtFAa9k2VxT996JIDzKd5KoU20NEIGFlxM5WF8umgM6Itn0g1AK9K5LVA+Mu4HA5H1Rm98AKHi53rStW4xK1+0dsKgLlt8A8Ju2l2kc5sNVSRDoTD4RrXH9crRiJVWwnYwE31EKR5qLDXp4iWl9eL0VpFSaXFXZEPLJHXIinGOLMznLRmjZMRnQYz0moHbi0DhmvHfHUuBnW5ZtkZ7LRmRs3npq1KgeEi/gYu4B8PhwPajFt0kIVokwXcXgAmI95Gb8Ey4/XqtDBqRgEwl/UAwDp1dmcwGiexyosWGiQuzdMnDYxLAlOMevsyuFzTDBym1QYeNUgCI10SwH+qvmKoEdThEUK1UZpaZYl7JIH1UsCabAY4bRmpZ/eMKpJYsLUDsEb7W7omCVXG6F0LDJEZqvED9C4GZhUewdh9uhrGS4tTtZWBce2BwWDltVgscIxuAC7c52naIx+4pxnAPPbkbJWFhbLqlqIYdicv0b5alYH1zQNG4RjtZTdnq4mWoAP5zdoUAPc3FZgVu5OXIqOGSx+JSIlv+GgBA7G7KfqAUcvwvAmaIqYt5fuziYC72/S7GpiVa3JycjbCpskkd6rj1hTrwrOTomSMGLgwRu1iYE7cNorjFCkUZXFV3GLxUQauSRyw4UkDxveA94B54LGhZpe4TikFVu0cQK2kFPiR3yt+D3gPuCD9kwbcKQPYPyiQxKlHzZXdLxsYr9ZLD23A86sEB9ix4xh8uzkH6klrWDYwzGnNiW+QcqfEh4JLahgeidT0c6rqA44PJMaqQoo1MBBvajOXDczOeSg73dIzKDxhVKY8g/7mncAmG5h9XFo0RvOGoGq5YyT72FMnOelteNnZkqXa2L/RpEPJlAGzH7GnU6Vlt7HaV/HEXNM+9gIp7FQTTFo2sC0PPFDSkEet1rJnj1XEnVstOtJ5OK4xs1zgHnYVAJryFHH3OQ2KD3Q3GQx9AuS5Qb+WrbsKcNmpplwxx/LHucMzYms9yL0fGZ2aKocew1PNBy6XtaR4XTalpwCL1WezCY6zxs1uLahlApv2FQtmVdyQpWWwWgVd2f6BuOqn78kENhQK1d0gXFb9BqewFxv0qFvPQmBrNeCpqfrbslCgK+id6ihF3tjAzahq3pgQ2CB9MDk04Q5bHQe176B2W6fgVGh3Wp3xSggsLRj813hGu2w5rd3CXsysggda8WQtAXBbI023kgxOgWOy5vc0uBdL7ZcFjNQ65iqXUzBE4xu43d4gi7aj+ZtqhiNH3SJ7BkFluv6+O108eL1151JoK6fVKkRei5vreephN8fzdxptt2rXYOXL6RQN0bjfk6wFNpX0eApHzPc5teiNalZbR1Qinj6GyjRru32o5GPRqV3NmpehUzKWxofTUEOStp1if5cuzch0dcoNZHeBrN3tksy8bYsUnxNe1d5Qj1gLAZMWRley1bu7zbaarB3Rjp0BSxXteGRheTk726B2Au1gr+psfLDTLHW3V5fKjv+e9rSnPe1pT3va0572tKcnRP8PB6eXe1q+Dn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7150" y="-1104900"/>
            <a:ext cx="2867025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5608" name="Picture 8" descr="http://www.aughtonchristchurch.lancs.sch.uk/images/library/Misc/Spanish_flag_flyin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437112"/>
            <a:ext cx="2142684" cy="1722690"/>
          </a:xfrm>
          <a:prstGeom prst="rect">
            <a:avLst/>
          </a:prstGeom>
          <a:noFill/>
        </p:spPr>
      </p:pic>
      <p:pic>
        <p:nvPicPr>
          <p:cNvPr id="25612" name="Picture 12" descr="http://www.clipartbest.com/cliparts/aTe/4LL/aTe4LLyT4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577" y="4210078"/>
            <a:ext cx="1721155" cy="2588204"/>
          </a:xfrm>
          <a:prstGeom prst="rect">
            <a:avLst/>
          </a:prstGeom>
          <a:noFill/>
        </p:spPr>
      </p:pic>
      <p:pic>
        <p:nvPicPr>
          <p:cNvPr id="25610" name="Picture 10" descr="http://www.ypant.co.uk/wp-content/uploads/2011/01/french-300x235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9138" y="2833907"/>
            <a:ext cx="2122099" cy="1662312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3915150" y="4451311"/>
            <a:ext cx="1728192" cy="1728192"/>
          </a:xfrm>
          <a:prstGeom prst="ellipse">
            <a:avLst/>
          </a:prstGeom>
          <a:noFill/>
          <a:ln w="76200">
            <a:solidFill>
              <a:srgbClr val="33993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8712968" cy="4937760"/>
          </a:xfrm>
        </p:spPr>
        <p:txBody>
          <a:bodyPr/>
          <a:lstStyle/>
          <a:p>
            <a:r>
              <a:rPr lang="en-US" dirty="0" smtClean="0"/>
              <a:t>After the presentation we will play BINGO!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ko-KR" altLang="en-US" dirty="0"/>
              <a:t>파워 </a:t>
            </a:r>
            <a:r>
              <a:rPr lang="ko-KR" altLang="en-US" dirty="0" smtClean="0"/>
              <a:t>포인트 발표</a:t>
            </a:r>
            <a:r>
              <a:rPr lang="ko-KR" altLang="en-US" dirty="0"/>
              <a:t> </a:t>
            </a:r>
            <a:r>
              <a:rPr lang="ko-KR" altLang="en-US" dirty="0" smtClean="0"/>
              <a:t>끝나면 빙고 게임을 할 거예요</a:t>
            </a:r>
            <a:r>
              <a:rPr lang="en-US" altLang="ko-KR" dirty="0" smtClean="0"/>
              <a:t>.</a:t>
            </a:r>
            <a:endParaRPr lang="en-US" dirty="0" smtClean="0"/>
          </a:p>
          <a:p>
            <a:r>
              <a:rPr lang="en-US" dirty="0" smtClean="0"/>
              <a:t>So, during the presentation, write down the highlighted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English words, the Korean meaning, and pronunciation.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ko-KR" altLang="en-US" dirty="0" smtClean="0"/>
              <a:t>그래서 발표 할 </a:t>
            </a:r>
            <a:r>
              <a:rPr lang="ko-KR" altLang="en-US" dirty="0"/>
              <a:t>때</a:t>
            </a:r>
            <a:r>
              <a:rPr lang="ko-KR" altLang="en-US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빨간</a:t>
            </a:r>
            <a:r>
              <a:rPr lang="ko-KR" altLang="en-US" dirty="0">
                <a:solidFill>
                  <a:srgbClr val="FF0000"/>
                </a:solidFill>
              </a:rPr>
              <a:t> </a:t>
            </a:r>
            <a:r>
              <a:rPr lang="ko-KR" altLang="en-US" dirty="0" smtClean="0">
                <a:solidFill>
                  <a:srgbClr val="FF0000"/>
                </a:solidFill>
              </a:rPr>
              <a:t>단어</a:t>
            </a:r>
            <a:r>
              <a:rPr lang="en-US" altLang="ko-KR" dirty="0" smtClean="0"/>
              <a:t>, </a:t>
            </a:r>
            <a:r>
              <a:rPr lang="ko-KR" altLang="en-US" dirty="0"/>
              <a:t>의</a:t>
            </a:r>
            <a:r>
              <a:rPr lang="ko-KR" altLang="en-US" dirty="0" smtClean="0"/>
              <a:t>미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발음을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기록해주세요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 (</a:t>
            </a:r>
            <a:r>
              <a:rPr lang="ko-KR" altLang="en-US" dirty="0" smtClean="0"/>
              <a:t>보기</a:t>
            </a:r>
            <a:r>
              <a:rPr lang="en-US" altLang="ko-KR" dirty="0" smtClean="0"/>
              <a:t>):</a:t>
            </a:r>
            <a:endParaRPr lang="en-US" dirty="0" smtClean="0"/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School (</a:t>
            </a:r>
            <a:r>
              <a:rPr lang="ko-KR" altLang="en-US" sz="4400" dirty="0" smtClean="0"/>
              <a:t>스쿨</a:t>
            </a:r>
            <a:r>
              <a:rPr lang="en-US" altLang="ko-KR" sz="4400" dirty="0" smtClean="0"/>
              <a:t>)= </a:t>
            </a:r>
            <a:r>
              <a:rPr lang="ko-KR" altLang="en-US" sz="4400" dirty="0" smtClean="0"/>
              <a:t>학교</a:t>
            </a:r>
            <a:endParaRPr lang="en-US" sz="4400" dirty="0"/>
          </a:p>
        </p:txBody>
      </p:sp>
      <p:pic>
        <p:nvPicPr>
          <p:cNvPr id="1026" name="Picture 2" descr="C:\Users\영어실\AppData\Local\Microsoft\Windows\Temporary Internet Files\Content.IE5\SB1T6YEN\14202-illustration-of-a-pencil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00359"/>
            <a:ext cx="14050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영어실\AppData\Local\Microsoft\Windows\Temporary Internet Files\Content.IE5\G2XIBJGH\로비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40"/>
            <a:ext cx="199924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Music Class</a:t>
            </a:r>
            <a:br>
              <a:rPr lang="en-US" altLang="ko-KR" dirty="0" smtClean="0"/>
            </a:br>
            <a:r>
              <a:rPr lang="ko-KR" altLang="en-US" dirty="0" smtClean="0"/>
              <a:t>음악 수업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19200"/>
            <a:ext cx="8964488" cy="4937760"/>
          </a:xfrm>
        </p:spPr>
        <p:txBody>
          <a:bodyPr/>
          <a:lstStyle/>
          <a:p>
            <a:r>
              <a:rPr lang="en-US" altLang="ko-KR" dirty="0" smtClean="0"/>
              <a:t>In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grade you can pick one </a:t>
            </a:r>
            <a:r>
              <a:rPr lang="en-US" altLang="ko-KR" dirty="0" smtClean="0">
                <a:solidFill>
                  <a:srgbClr val="FF0000"/>
                </a:solidFill>
              </a:rPr>
              <a:t>instrument</a:t>
            </a:r>
            <a:r>
              <a:rPr lang="en-US" altLang="ko-KR" dirty="0" smtClean="0"/>
              <a:t>. You can join Band, Orchestra, or Chorus.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3</a:t>
            </a:r>
            <a:r>
              <a:rPr lang="ko-KR" altLang="en-US" dirty="0" smtClean="0"/>
              <a:t>학년 때 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오케스트라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합창단에 가입 할 수 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밴드 또</a:t>
            </a:r>
            <a:r>
              <a:rPr lang="ko-KR" altLang="en-US" dirty="0"/>
              <a:t>는</a:t>
            </a:r>
            <a:r>
              <a:rPr lang="ko-KR" altLang="en-US" dirty="0" smtClean="0"/>
              <a:t> 오케스트라에 가입 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한 가지</a:t>
            </a:r>
            <a:r>
              <a:rPr lang="en-US" altLang="ko-KR" dirty="0" smtClean="0"/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악기를</a:t>
            </a:r>
            <a:r>
              <a:rPr lang="ko-KR" altLang="en-US" dirty="0" smtClean="0"/>
              <a:t> 고</a:t>
            </a:r>
            <a:r>
              <a:rPr lang="ko-KR" altLang="en-US" dirty="0"/>
              <a:t>를</a:t>
            </a:r>
            <a:r>
              <a:rPr lang="ko-KR" altLang="en-US" dirty="0" smtClean="0"/>
              <a:t> 수 있어요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7346" name="Picture 2" descr="http://cliparts.co/cliparts/6iy/oA8/6iyoA8bB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774" y="4631159"/>
            <a:ext cx="4240932" cy="2197702"/>
          </a:xfrm>
          <a:prstGeom prst="rect">
            <a:avLst/>
          </a:prstGeom>
          <a:noFill/>
        </p:spPr>
      </p:pic>
      <p:pic>
        <p:nvPicPr>
          <p:cNvPr id="57348" name="Picture 4" descr="http://cliparts.co/cliparts/kcK/Bez/kcKBezrAi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841" y="3429000"/>
            <a:ext cx="3528392" cy="1983978"/>
          </a:xfrm>
          <a:prstGeom prst="rect">
            <a:avLst/>
          </a:prstGeom>
          <a:noFill/>
        </p:spPr>
      </p:pic>
      <p:pic>
        <p:nvPicPr>
          <p:cNvPr id="57350" name="Picture 6" descr="http://images.clipartpanda.com/chorus-clipart-ecMGLxgcn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664371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American School Life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Students begin school at 8:30 AM and finish at 3:00 PM. </a:t>
            </a:r>
          </a:p>
          <a:p>
            <a:pPr marL="0" indent="0">
              <a:buNone/>
            </a:pPr>
            <a:r>
              <a:rPr lang="ko-KR" altLang="en-US" dirty="0" smtClean="0"/>
              <a:t>   학교는 </a:t>
            </a:r>
            <a:r>
              <a:rPr lang="en-US" altLang="ko-KR" dirty="0" smtClean="0"/>
              <a:t>8</a:t>
            </a:r>
            <a:r>
              <a:rPr lang="ko-KR" altLang="en-US" dirty="0" smtClean="0"/>
              <a:t>시</a:t>
            </a:r>
            <a:r>
              <a:rPr lang="en-US" altLang="ko-KR" dirty="0" smtClean="0"/>
              <a:t>30</a:t>
            </a:r>
            <a:r>
              <a:rPr lang="ko-KR" altLang="en-US" dirty="0" smtClean="0"/>
              <a:t>분에 등교하고 </a:t>
            </a:r>
            <a:r>
              <a:rPr lang="en-US" altLang="ko-KR" dirty="0"/>
              <a:t>3</a:t>
            </a:r>
            <a:r>
              <a:rPr lang="ko-KR" altLang="en-US" dirty="0" smtClean="0"/>
              <a:t>시에 하교한다</a:t>
            </a:r>
            <a:r>
              <a:rPr lang="en-US" altLang="ko-KR" dirty="0"/>
              <a:t>.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After school, students have time to play </a:t>
            </a:r>
            <a:r>
              <a:rPr lang="en-US" altLang="ko-KR" dirty="0" smtClean="0">
                <a:solidFill>
                  <a:srgbClr val="FF0000"/>
                </a:solidFill>
              </a:rPr>
              <a:t>sports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</a:rPr>
              <a:t>스포츠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en-US" altLang="ko-KR" dirty="0" smtClean="0"/>
              <a:t>or join a club. There are no private classes.</a:t>
            </a:r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방</a:t>
            </a:r>
            <a:r>
              <a:rPr lang="ko-KR" altLang="en-US" dirty="0"/>
              <a:t>과</a:t>
            </a:r>
            <a:r>
              <a:rPr lang="ko-KR" altLang="en-US" dirty="0" smtClean="0"/>
              <a:t>후에 동아리가 있어요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미국에서 학원은 없어요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3074" name="AutoShape 2" descr="data:image/jpeg;base64,/9j/4AAQSkZJRgABAQAAAQABAAD/2wCEAAkGBhQSERUUEhQWFRUWFxcaFxcXGBgcGBgXFxgXHBgXFxwXHSceFxwjHRgXHy8gJCcpLCwsFx4xNTAqNSYrLCkBCQoKDgwOGg8PGiwlHyQsLCwsLCkpLCwpLC8sLCwsLCwsLCwsLCwsLCwsLCwsLCwsLCwsLCwsLCwsLCwsLCwsKf/AABEIANYA6wMBIgACEQEDEQH/xAAcAAABBQEBAQAAAAAAAAAAAAAGAgMEBQcAAQj/xAA9EAACAQIEAwYDBwMDBAMBAAABAhEAAwQSITEFQVEGEyJhcYEykaEHFEKxwdHwI1LhYnKSM4Ki8SSywhX/xAAaAQACAwEBAAAAAAAAAAAAAAAAAQIDBAUG/8QAMBEAAgIBBAECBAUDBQAAAAAAAAECEQMEEiExQRNRBSJhgTJxobHRFPDxIyRCkcH/2gAMAwEAAhEDEQA/AM7WpVvCMRMQPPSibhvB0FuSJ0nWhzg2HOKulrj5EU/wCq3xyxwjudIjXkg60wTRP2k4Jat2w1pyxBGYHXfmaGEXWiMk1aJSi4umOI1LRaZbSuS7UiIu6tMkU69ymWFCEJ509brzC4QudKltgGA2pthTIxGtJZaciktSENMKStEvZ3shcxAW6Qos548TZS4XVgsAt5SAefSrfiXZYMGAsWLWsIyOTr/awZgSTyMHf5VvLFOi2OKTVgSi1xFSL2Ga2xVwVI60zcNW2VDLV4orw0u2KYDy29KdExXI2lKOutQASa4GumuimBxNcDXRSHoAcYCKbFeUkGgB0nSmwtekV6poEIuGmjNOUnOaYB7aDd3lG0RVdwfhy2lZbig+MsD9a0jsr2KzoHvghY0XmfXp6VXfaH2WZF73DLog8adQOY86jOLkuC7FJRdso+Jut/DEIAMxAMDcCh1eAQCYrROzfZg4jB27qMAWWcp86gcQ4YbZKuIIqMY7UTlkU8l+DMsfg4aKYt4OrTjgyuRUBL1T8FeStzoS2EJpBwVT8O80nEvEQNfKggi27J4VC5zr4E3mizFYfDOhCqAYkUP9kMQ1u2/eIRrzEE/Or25xlMjMVAgQKySb3HThBLGZ1jbPi0pXDeGG7chgcijNcKDxZARMeZJAnzp6/fDMTVn2e4gLbvtJSIPPxKYHyn2rS3Ss50UnKi+btPZVFtIptqqgBSIgdKqm47lJ/HbbRuoE7iNDE+u1S7vEO9JDBT5SpPyqgHDLi3tQe7HxFeh2A01PLnTlmjkVZF912a/TkmtrJfFcML9rvbbZyGiRrMgcx770NXbbDQg/L+TR/wAH7m1bYFPCzusmMpZTqZ00iNdNZ2qk7QArcIJtkaEZViAdR5xHUnnFVwfgz5I0wUyGdqeVDUwx5VMtYB8guZGyHQPByk+R261a2VUVC6U8CKnsgps2qQiLXVLW2K9NgchQBDmmri1YHCxTD4cdKYEUV6Eg0+LApwYYUAMaU0xqU2Gpt8L60CIpevFmpJwYr0YTzNAz6axGPywKVdIYiRIO9Bl/jbXbpyglRzoitcTW1a7y6cqqNZ5VakKydgbKWly24CryHKqPtjhc9oXVG2/pVvieKWrdsOfhePedqlWrasmWNCNqTVoZ83cfebx9P3qClFH2j9mWwuJka23Ep5dVP6ULqDUHwPsnYBNTO1XOHw8RcECCCs6kmqhfCsV7hOLOLisPwbA7Vzp5HNvnhHudBocelxx3RTnL38fQP8aRjbOa1C3VEMh0zRy9ehqnHA3bCubqtaCf3bkj8xNJtcQu4m9bWysXToMuk6c55ACZNTu0HDcesJiLdwqNQUBZP+SSJ8jrU1k4urfuUZPhmN5lFzUU+drfP2AXEYYodR717h7+R1blsRvIIgjz0JontdnMXiEKJhrrdGK5V/5PA+tWvCPsguGGxl5bS/2WyHf0k+Ff/KtOJuceUed+IaaGmzbcbtfsBt9LQvZ7ayN1nTfnlBgx16z0os4Y6lJbWYAHMtpERrRZjfsswr2kOHZrZXNqTn7zX8WY6QQfhganSo/ZPskbd3PeOd1+AKIRB1E8/M0PE5OiEdSoxI3avsfd+6JdsqWYSbloCTB2ZQN2EmY5Hy1CuGcC+8FWu3AF2CHNnIUwSIHhWQRJI2PSR9B2V0r567Y4cHF3b2cuWd2I1AALGFMHYAge1OaUVSKMdzk5NWTeJdprKXu7t2wqoSgQKqkkR8UqTE+0QaFb3Fr4vZluEyDlXlkk+AjZhptHSqviPElZgTKkCAwMssCIM/GPrHPlVbcxTqwLGeakbf432PWowhSosnO3a6C8Wi6h1+FtRG2tNnDN0NWPY64HQD8LEkryBMww6bAGP/RHewqCpQdmfJHawK7puhr1QZ51e40qJiqW62tTogO3BodahyalXbmlMKRFACC5JkkzXuc1x1rw0hCS5r3vKbY60ktTGOm5Se+NNBq7+b0AbTw3CFQMvMSPel8Zx2TC3s/JDofSpvZ58+HQncAU7xjs/bxNso/wncSRI9q0Ih5IOHbvLeGUnQIGPsNKurPEyCwXUgaDzqus8GW0oCScogHoOk1RYbiD53K9SKhKSj2T5fRm/G+193F4xlxAgqxXLOiweVSXwIXWNqs+I8DstfNx1/qEzPnSseo7p/Q1mnHd0WYpLHNSaun0DGKuQpNUuCvuzaVAt3yWIJMGYE1acNtlZ86yvH6aZ7DHrHrckJR4S7CDs9jr1u+vdOwY+E5TqVMEj00Hyo84j9or4J1XvWuyNQ/xJ7giR7TWd8Ix7WbmdYkdaj8bxr4m6WYAMelGLI4qkGu0kc0lOa4S78mi3ftW7z8QPkFb9TFeJ21ZyFCsSxAGi7kwNz1NZbw66A4QnXNFaFgcMEe2++Rkb/iQf0rTHJkbPO6zBgx44vHK2++TY2wxXKMwFpEIIjUtKwflm06tTBxCgDJHiJ9dJzE1GPGFxFhiCUh3WSJg2rhXNuIByyCdpFBvHe0hwqyVLalQGMAk6kGNYIJ5ayK1NqKcmYcWKWaaxw7YbLxSPExhd9TAA6nppWN9tLqffGbD+O1dIbYqQWJzfFGZJ1BA2PPcs8T7ZXrzQWiAcqrIBeDB6lidAeRIIiqfCZ76FlYu6kZlJOisD/VkmMoMhidpBrJLMsj4XB3H8Menh80vm44XX7EPF8HttcBA0nWOvlNI43wK49pLmpIkQ05o0iZ8wRH71Ksqc2UTJIAgaz6Ud2MfYwNsNdy38THhsgytsjY3D5fPoPxBW1z4MsMXqXCCtvwjPOxzOjjQkZirLOoI9NpMQeooix1+5vESW020EcjqKiYvDO104kkBmIJa1lCCRpby7LAEZSBMHferrhrJeHiBDecQ3mNdvKar9ZKXBZqfhefHj3Uml3T6B67ZcnU0i3gzNE9zAa6DSkfciOVXLI34OJynRSthCVNMnAVfjCN0rjg26UnOXsFlD9yNJGEq8bCHpSRhSJ03jWNvSlvYFP8A/wA/WlXMDNWvcHpSXsHpRvYWUFzBU390PSr77uelINkdKkpsLNT7KqVsqDvH0q6tXddvaoVu4NgQIAqZh5JEx61qSpUA5jMVCN4eVA9nFKoMkSdaLu2N/JhWI3Ij51l5cnnXN1dtpWWRnt6JOOOdpph8PKkdQa4GloaqWSSVFbduzK8The7xDL0b86vTbBEqaKx2Ft37jXblzLpoBUbC9jLjuyLlCCRnckAnpoDr7VLLPfVHrPgso48cvU48gzbfxampmCw+e6sa9av7P2ZYkuBmsgFgM3eSBJ3gLJqF27wR4Teti1cF7vEJzlYgqYKxmIJGh99qIY5Sdo06zXYYYZQ3ctcAfxjCmzjdObAj9aLsT2xtW1AEu0axoAfU/pNA2O47cusWcyT6DTppypNjA37nwWnaeYQx84iugk/J4o07sx21xOIa4qFcPaX+pcuhDdZM5VdAWUGTLHyDaGqztHwy+pa8t44yw0DvlQgWmUzkdAStoHMCIOUxyNSvs97N4u1YxNwg2xcCKCjr3gZCW+HURD8zyI56FnD+MdyFthiNNSwguT8RPUkzPrFEoufD6NemzLDJZIfiT/SqMgvXSdamWMW4RphVugZtCC4DBoJiILKDA6Vp2Ls4F1bPhrGY6llQKZ6+GKEeyNjCjiSW7ltXt52UK+o1UkFgQZUTPLYVmnh2JUzv4dcsspSkqpN990DoxzIALMzzIHX/AFEA+w0pFt3G/wAhrV1xTG2TcuGygS2zMUXok+GSecfnVHevT+If9oJ+u31rOnfB1XGOP5r5fhUv7f3LThnEcouk7C0wPnmKhRrv4irf9s8q8w/F8vOKoRjNCg2mSebECBoNgAT/AMj5UpD0DH6D6VKWNFeHXzttBvhO0M/Fr5zr8jvVrbxitEESdhInTfTes5W+UBY+FRv/AA8/SKq7/GHZs0+g5AdP51q7Cp9Xwcj4v/TOO5QrI/bhfm1/g18XIpJvVn/Cu3dxIFyLi+e49D+80W8L7W4e6QCe7PRtv+W3zirpOUfB5ot7dhyJCk0m5ZZd1Io07PvbKjarzE8GtuuwpKaaJbTKw1c3pRJxbsuUMqNOlUrWOtReVLtCIceVJKDpU/7sKbOHo9WIidxi/DSCRPQ1P7P4uRBJPvrVXxWCFA+LLJpjAYoowitkXasT4Ya8bs97hWAO2sHyoBFuj/h14OpU8xQZi8Nkdl6GK5+rVNMsSsjpZr37uaft2zT8QKwNktvB5hexTYoF+9ZANgKsL32bK1m49xrtx1Q5VSM0KJFtJBgtrrvLctK84d2otYS073mgDUDrTQ+3nCAgC3cI6gfua6WGKcOi/wDqJxqmDvabh2PspbDgomUf07ZJK6bO25brHPnVNgkOIYW76Z1mf6gJ8XWTzrWbXbDDY0IbRDHoeXzqy4hgrZsMcqyBPKieFpWmbI67H6bjPGnL3/z/AOGbYns5ZyAZFCgzlCgD6Uu5ZQhSggdKlXbpIineH8Ge6R3aEyQJg5RPUgaCoY7gtxzG04uNBF2awQ+5vG5uN9FT9zQ7xXA6kEc6OrXDfumGC6sZlio5tpoDyEAUN4u4jTrzjXTfyPyrZBParIdAXjOGE/CTHziqd7C4F1v5s964t9QmUwgNootzMdDq5MRy3o1e2FJ1OmxG4I6dQelAvbri63nsi3lKrbzZlnK+c7lD4VYZYPX2qrJwjp6L5ppAxcDHUHTqdF9FJ3ikXDpzb8v+0c/U06cOWMudR1Ow8ydvTTypu+Rl0Zeh3JP0+m1ZkdqaaTb/AHIK2zIj4uUdTynrWqcJ7OpatKrqHePGza6ncCdgNtOlB3YnhHfYy2o1yy58gmsnp+8VpR5ioZpXwcLVOWNJRdX9StwfB7duYWZnVoYgH8Inl9epNM4zs3hro8dm36quVvmkGrnLSIqlNrowznKb3Sbb+oBcR+zMb2Lsf6bg/wD0v7UP47spi7GptllH4rfiHvGo9wK13LXhWKujqZLvkiZb2e7aX8KQFaVnVDt7c1NbV2H+0a3i/Ash1EshBkAbmQII8/Og/jXZizigS65XjS4vxD/dyceR9iKtOweThuHa0pH3m8/juxplExknko5H8TkmQK0RyQnz0yUYuTSRq3hujlQ5xrs5MlRBqM3acWoygMZ1AIUzvAzELmjWNJg60QcL43bxAIEhhGZGEMs7SDuDyIkHrUeJF+TBKHYA3LRQwwg01n8qO+LcDW4NqE73AbgYgVU4tdGaqGbF1ArZhLRoR0rPMV9ofdX2AtaKSIPlRrbDtOUEgCTFZN2yKHEsbZ339at005/hfROdN2XWK+1bFMT3cWx5amjLhGIa/aR2MkiSTuTWLitW7B382FGuqmKeq5jZFIJ2twKZNwnevGDda8zaVz6JMg8SwQvIykTppWTYqwUuMh3UkVsxFZJ2kuj7y5HWtull2iLQwnErtog23KnyrVeymIxBwwa9cdi3JjpWZcCwHf4hF5DU1tvDeGjIDc0tgaDm8fkvn8utXZZcpf8AZKEHN0hPAOzt3FuSBktg6uRp6KPxH6DrWjcLwyWU7u3OVZEkySfxH5/lQxhe3ip4HAUDRWA8K8gGA2A6jpVrbx6xG06gyGUz5jXXr9a0RcZ8oUsUsTplhxO4DbPP0oTxVpTOZDB5jXY8xVni8WRr/P8AIprhyZwW38WVl69D5HWrKogUl3CqNs3uPrWS9prKW8VdW2PDIAAHMAZgI2Gafedeu+Y/h+WMo05hoBHTU7VhvHrq3MTfKhmLXX8QUagMQu/QQNBWTUuoo7vwfG55JP2RSvcMABVX38X5/kPem3sypkEfL8zFS2QDYE+XhP5kEfKk92p0Ph9cv6GsSkegnidO/wC/0Cv7JXRMXlaZu23RDyzCH5dVQijHH4fK7DzrPOy5f73h+6UswvWyijnrDE/9pb5+Vaf2jTLd8qU+VZ5n4nj2Ti/oVQFJZKUt2lm7NUWco624ikXFFLYU3mFJIdsZy01iMFnUqZHRhup5EVMSDSTeAqV+wLjko7lm5bQB3U6Q1xgQridFugk5fK5yPtF92c466aSTbEiG/wCpbYR4G5MIMhvMbzNMs4NeM3KrPVZfLPKUdrNF4bxZbg3qYbCms3wOOa2ZG1E1jtSuUSavhlT7KbK/tZxlbFqbQAKkaDmOYrEu2+BBvd9aXwXNTA0Dc6PnDXnXOfCOXWpfFeAJdw5VYAB25Gtnqxb2xGvmVMxC3blgBuTFa52c4eLGHVOe59TTPZnsRYuuz5MptzMk7joKtyh9hWfVNqkRqhxbteFedeIwFLxGIkaViAicRuZbTMOQrMcVhu8aepmtI4prYcHpWcBhmldulXYuOUdjQqE4OMldsMfst7PZrly9c0toY/3NE5fQDU+o60Yce47JyrQhgO0iWsNbtoSPD4v9xMsfn+QqAePCSefnVjTk7ZD/AE8bagXGNxR601gO2L4fw/Hb5ox0HXKfw/l5VXYJXxLgahNyw3I/0zp70T2uzdm0AwthgZhnEmQec6A89ORqdvGtxlzZU+C64b2mF22Gsh4M+BlLARvBG3sTVvwHib55VSA5ykEkAnkQRqI/I0O2MQV2gDpy/wAVGb7UrGHuoDbN1Q4LlW0HUp/eRvBgHrV+PP6nBio0rD8MFxyTbCgfiDTJ8pWfeag8W7GYO5P/AMVCTMyzIQT/AGspIBpfY7t/a4l3/cWriW7JRQ75QHLZtgCcsBQdT+IbVZY7EN7f6pB/5DT5irXFS7ROGaeL8EmvydGY8R+y5AZtvdt+VxQ49nteL/wqAv2Xu3xYtIBG1u6xHqGVY994rRMReYdY6HX5Eb/Sn+H3Z30/aqZYYd0bY/FNTW1y/RDXY37P7GCbvVd7tyCAzgAAHfKo5naZPlSe2eF3b3q/TFgGAajdocPntH0qucVtoy5Mk8j3TdsznNSkvRTUkGPOnwDG1c9oqPHxM0hr1Nupr1VHOhJBbOW7rXXDFLt2wTTeJQTpTAbmuYmkc9a9ZtKAH1xEim4pm20U6HoY0R0eDVjZxAFvfUmq/DKrECa6/wAPdLwYEFDEg8vMVs0quTYmqJjWygzqYziCOvnTC3dKXxPGKWhSIA5VHS4sa71VnlumFi89SmtAJNN2DbynNvypg3jtOlZ+w6E4xQbL68jWa2rJJgDcxWlXrwiWiIoOwl5RiC0DLm0FacMGzpaPPDFF32W1rssGtqLgZDGjDQ+W+4nl9RVZh+BqjkXSWyn4QpXN6s3L0mj9Wa6sgjKIqHfsBhDgEeYmrZ6hb6ro58nK235KKziWT/pvpAAV1BAAGgBUhgPUk0VdkuLpe7yxfhDAbeQCNO8UmJUTBmImDuDQpxLhItKbisAo1IY/kf0of4txybYRQADrPOCI35SDt0PmKvjJZERTJ3bHtcHd7Vlgbakguu1yOY55OnWgq7iCa5n1pm41SjFRVICz4B2pxOCu97hrrW2/EN1cf2up0YevtFbP2O+2/D4graxqdxcaAHmbBPnPitT5yOpFYIqE6AEnyqxwnBCwkkeg/fam5JdjUW+j6m4phlCEhD55RJHnC6kegJoXucVW00d4rOxhbYzhtf7s6rl96oOzOMxK4JMNefLH/TcmWW1AyoTrsZgnYQOQpjEYCxbY97fsydTnvW1eD+Lxnxe/Sobt3TIvg0LhOEvEhrggdJH6TRFiLcrG+kaVj+C7e4HBtPfI8crSs5b1Ai37yK7s/wDbI+K4rbDDusK4Nlbc7FyMtxyNMxYKOgBI6kjjwSTLPjWF7u8w96jhmI0FEHbTD5WDdaGrV4j0rmzVSEKe5pFIUUu86nakhRG9RQCC5Feqy0hxNerapiEOZpBNLNcSDQA2K4etKfQxSJoArcfbcIe6+IbUPPdxdwt3stIgQY1ooJkzXnd+VXQyyh0DaZBv4bucPaRLdw3SZZp09KnYVyR4gVPnU3DC45yKJJ67ADcknQAbyaN+FfZsCoe/ebMwHhQARI2JcEk+wqVyy+B8eAOs4cBdIJPzqBdtFTDGIoo432St2Lh7nEM2UeLMM+RyRCP3K5rWYGQWWDB1GkjvFXKznWDA3GuuoPy/Oq1hmpV7jk1VlXfBZsoMz8qrE7KqzmSQQeR/KrXAcQIYZlDLO1EGJ/qMGS3kJA0EV09T/t4KG3tdlGN7+b+xR4DhrWtrjEdCasbF0kwfnS2twSDoelQ+IYxbayd+X+fKuU5N9mrDhnmyLHDtlL28xSrcFtWzIgBYcmuMDCew1PqRvFAl++WOp1nU9auOMWC5LAz/AKTvqdSDzPr08qgcIwPeXFzDw5gDOxJOx8utdDDSgkizUaeeCe2ar9ivVCxgedF3ZPsglyLmIBK8lBgE9DGvrty86q1yjEdxlmH7sNJ2za6CJ6QSRWoph1UKIhQAAByAqvPkcVSM4E9puHJacC2oRWXQKIEjQz9KrsA4UiaOuN8IS+mST1Vuan9fSgjEcHu2XCOpJJ8LLqG9PPyOtVwkpKi/HkXCNVw2Ae+imyAzBAcswSsD4Z0JEkR5UJds+z5v2yMpF60TlBEHzQz15ecdaKOw3EfuluXaZ0Lch/pT+7z6nyFX74mzxNSVIS6pgEiGUjZLo3j/ANiRvZHA4rcuyvLJSm3E+ZWBGh0NPYa7lIIMHkRuD5UadvOyDK1y8iwyk98nmN3H6/PrQKpq6ElJWQPpfCcW+/8ADLWJ0L5YueVxNH9JPi9GFDIJdtBr0FZv2R7b3sDnW2wa3cjPaeSpO0iNVaNJHvNFvC+21l3AEoxOmbUa8pH7Vlz45dxQ1y0i/OFIBLGD0NMZqmYZTiGgsNtKj4jCFDlYRWSL457Ccdr/AJGzShb5k/Wm4ilPrUuCIkxyNJiuC0prJgkAxT4ENsK7IaSal20SBLmaOAIr4YKDLeIHVSCDTKseQ0FPY7ij3CO9MnmYE/Sm2vzEDKI+fmaiPiwl4FgCcHibiIXxHd3O4IEsrKkqU6OWOh30EVY8N4W11b7l7uAsXrRtWrLXH7xSWnv2DvltOYICLrBMmTQXieKMbAw7hzZa4HudzPetbUS1sAEH4xaOhnKH6U9a7T2LuCtW8dea26h7QZgwuXERlU3MpUkZlVQcwmS1dDBW1X0KTdcBbwfA3MLjMOLy4SxbRL1pLlt1tnEtdNoqO6bxZwUlpYglhBqJ9q1kqbV1YGZmR555QCh+WYT/ALaoeI8RGPxCvbw6YzDrh7tkZ37tbd1riF2uG4O8tlUVIIGYzI8oPaM3c1uzfc3blq3aVbpaQV7sB4B1BNwOSx1YC10rVp+cqIZPwMi8Lc55YA+1XlzEs5hYB5RVdhbULrTuKYWxmbbcGRrWDWZ/Vytronp8MpVCCtsRjsT3aln3kx1JoVx/EC/xGpfFO02ay1t7aM2YFLhnPbUSSixuCSTJ6nygfwODu4m4EtrJPyHmx5VSoLtnq8EIaGDX/Ly/4+ghCzMFQFidABv7Vd8Z7KObFtbWU3FJNyTGYvGoJ6QB6CiPhHAFwYIKhnYeJjEx0WPhH1MCeVEGH4laFsg2JY/izcvlS9WncTiavVes9vhAN2a7IDDsLlwh7vKPhWenU76+e3OiprgMafWkphy3wg/zrS71hkIDCOfqKrlk3Pl8mCn2IUT0FdiFBEaMI1r1WkAAA78taUoC/FIPLT85pXTsAYvY5wxW4iqQSFABjLptPy0qwwGOZWW5aaHXTWYYf2PH4eh3U6jmDc8QxnfWu7ZLcbghBmB6g0LNbay8MN9jyYfvXTw51Ph9iNBxZTF4cYlAVdPDeWBmEc2jcrO/NWU7VlfHPs9lmfDOupJ7tvDE8lO0eRj1o54Bj3suL1uWUiLqb5lGmYDmygnT8QkbxVhx7hItlbtog2LmqEbKSJyT0jVTzHoahmUoPfH7jMGxvD7llst1GQ+Y0Podj7VJ4S0NmPoP1P6VrGIwwuKQ1vMnMEZh6maFuMdgSLbX8MRCye6Jkxzyc/YzVazqap8GnS5I48qk/B7wfjbJsdP5qOlFli8Ly5+8k+dZVhcUVq+4RxvI3lzHWqp46O7qMWPWx3Lifv7/AJ/yHAskmJFKuWCBuPY1Fs3RcUFNZH8mnsNeKkGAfUVSebnCWOW2apnty0YBkHyHKnGxRyZVBHXXemHOu/y2pszQiFnFDzFe/dj0r1jNOLYP91MErK1rp2p/DYsqQwAJHUAj6imLVsDnyr1iBzpCFjUk6DzGnyqt4jh70rcRvGnwuCA0HdWkQy+RqwjXp/PzqHjsRyDCegrTpoynkUIkZS2qyNw3HXLVs29ZLMWbNmzljLM2g329KmYeXuZ3W5ckycmUuT0UMQOnPYVBu4uxaVTdLszNACZem0A5gfaNRUfDdpLTOLffNZQsAzQZQGfFIGbSRt0O9dfLLHjjKGPvpsrjGU2nLoIE4/hbhKW++S4hOa1cUEhVGrZrUjwkagxv5Ghnj/F3dpt6qBEH89OtRsUlmxezWMTbJDEo9suSsbGcg19PpTT8QR2JOR26qjKCepRXVfkF85rlvCrtHZ0eox4LbT3eGn19hHDuG3cQ+kQPiY7AdPM+VH+AwNuymRJWOcak9SeZqt7NgdwNAsljoMoOpkxM8jVoH3rNkdujPqNTLK/oLkDelTtTIaT/AIr1h0iaqoyFhY7opDu4bkAvh/PWoxbYdNqYRthBPp9a905/zy8qSVEmx9F0JkabDmaSssYgzFM2lPWlSd5FSIkjBWM7Zfh8yDA+VNY7ByCrqR66e4/evLz6zAXbQT++9Jz+/v0prgZWd6bDzbeQDBEiVMAwfUa1fWe3mHs2GtNdgOwKhYZrT5gx8I/BILDoZGxECnarAJiAAoKslzu7jkXDsCSCqCWEwJAMa60K4ng4L9zZUF5LF1uBrXd9SSoZY2OYTtzNdTG3tVj6NKwPHTiLTOgyWy+tsEQsyVHsJHsac05z7RVZwHD9xh+6UQpguTGe44Bgnmq9B8wOc8en5VzsqW75QvkquN9l7WIll/p3P7hz/wB4G/rv+VBHEeHXMO+W4I6MDKsPI/puK0kP1B9qaxeGS6pS4uYHcEfI+Udd6lHI1wy7FqJY2A/CO0hst1HQnSNzPSjPA9pkxNxLaj+o5gBRmk8tQNOZ20g0E9rOB28PBt5oYRlOsHXWZmI/MdapMNxK5Yuh7TsjqTlZTBG4/Ike9aFihNXRbqdS87V+DYr2HNtitwQRuJH5inPuneeJEIUAA5Z3HWqXguLuNazXnLXCzZpkkFWK5ZPIREVPS9HOsTjTMl1wJdBNNmwadN3SdK8EHpQRKyfPSvASNdfkP4alNcXNK5gOU5W1HpAOo2/Op5u2bmjMy6bLYtqTPMww15c/anY6KnMSukA88xUD2JIE69aqMTdE7N5jQga8iKmcVcZsq7cpHLbpof35xUS1bzGFjX+HXpBrv6HB6cPUl5MuSduhOHt59SokERIkgzuOh0360rGcIt3AAybEkQxG+/LmdavbOByj/BHp+lOC3OxCjpG/n/OtczVaj1MjaL8a2qgWbs3Yyj+mw5TnM+p1j6VKweAVAiqqlU/uUGeZLcm1k6jYxsKv+6MToY6fn5U2VnUZdJmM2/uxHyrP6j9ydsYS/kACiANso0joP5zr374Z6fz+aVJcE7gmBoCZEaaCf56U/hEty3esyLGmQSWaR12G5NVth2RrfEdCMuvUEz6cxTf3rTz8/wA6et2IJMTrz2O3KQYMco3r10BI0y9SJYD0DGfafelwM63xI24NtjmjU8h5SR1/LeuxHGHfVjJ5E7/QaipZsWtkuGdNHtwDM7FSw0/gqI9kCSIInkPnuAfoNqW2N3XI3J1QynEDyA+teniJ/tH+aX3cT4ST5yOVOWMA1ycih4EwpEjXeGgn2FS4IDDcQM/D9f8AFM3eM3F/6aJmB/F15aAQdYmakXbABiD+s9P5FdlWdd+UgHn5j03mpJpc0CBXHYXHZQMwALtcBV9SzEy2YanUnnVjwiyE8d8F7xOYudWnl4jrsAB019aIMLdmLfdo2ciNIadgQ4IjfnprXcS4QbL5LkbSpBDg7TqsiQdCP3qx5ZSVMlL6EZeKjTwkfz1pa8QXqBPUU2uT/SI8tY16jyrreEQ8x9PWquCA+MYv9wBpL4tT+P602mHUnZZ6Dl9a44Ndvnt+lFIYrFPbuKUeGBEEEjb/AN1meLwUYh1SCEaM34YB0n8vWtHGDWRpv5U2eGoWOg9wfbfSrceTYCZ3ALWS0ZYszMXbNElmiZ1IG0wNqsmAgHSD6EjyIFRFwYEcvMctaeS42+YaT8Sg/wD2B/k1W+XYNnEiSZEelJ+VIv5ySSQTz0AGmwEaUnIx101/nSoiZ4XVYZiYM7KJA/5CfpXcTxSqJVIUmBJLMZ2zbAacgIHnvXtdWjTxUssU/cU3UXRQ3HMmfXb1H6H51LwWHB1PnsekT+ddXV6DWtwwvaZMXMuS5tDkP25+Q6UpBJ22HX06ifrXV1eXNo1ck68/U6fTWnUeDJHKd/z030+tdXUAKCbydB6Tz/kV4NQRPMfr09K6upAKVdcvPr7g/rXmeJ8h+1dXUAcLm+8H+fvSFubDb06EeddXUAOxEeZjeklT6yJGu0R5V1dSEOWLwRgQitHJ5K79BFM3bh0OgBg9dyNNfUf5rq6mM8FqWIgCNNOX78q77uB+unl+le11NAzu711iZHy5gV6bQHuSPl167/U15XUCPGtR0+Q56e1eLbGojUCfL/FdXUIB1uG/0xc8OUsU5zmy5p22g9ajERrJ108ue9dXUJjkqPbayOfudee2n806VxtaCCTJ5nrHryrq6mISqnmTt/j8qVnjSW+ddXUD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6" name="AutoShape 4" descr="data:image/jpeg;base64,/9j/4AAQSkZJRgABAQAAAQABAAD/2wCEAAkGBhQSERUUEhQWFRUWFxcaFxcXGBgcGBgXFxgXHBgXFxwXHSceFxwjHRgXHy8gJCcpLCwsFx4xNTAqNSYrLCkBCQoKDgwOGg8PGiwlHyQsLCwsLCkpLCwpLC8sLCwsLCwsLCwsLCwsLCwsLCwsLCwsLCwsLCwsLCwsLCwsLCwsKf/AABEIANYA6wMBIgACEQEDEQH/xAAcAAABBQEBAQAAAAAAAAAAAAAGAgMEBQcAAQj/xAA9EAACAQIEAwYDBwMDBAMBAAABAhEAAwQSITEFQVEGEyJhcYEykaEHFEKxwdHwI1LhYnKSM4Ki8SSywhX/xAAaAQACAwEBAAAAAAAAAAAAAAAAAQIDBAUG/8QAMBEAAgIBBAECBAUDBQAAAAAAAAECEQMEEiExQRNRBSJhgTJxobHRFPDxIyRCkcH/2gAMAwEAAhEDEQA/AM7WpVvCMRMQPPSibhvB0FuSJ0nWhzg2HOKulrj5EU/wCq3xyxwjudIjXkg60wTRP2k4Jat2w1pyxBGYHXfmaGEXWiMk1aJSi4umOI1LRaZbSuS7UiIu6tMkU69ymWFCEJ509brzC4QudKltgGA2pthTIxGtJZaciktSENMKStEvZ3shcxAW6Qos548TZS4XVgsAt5SAefSrfiXZYMGAsWLWsIyOTr/awZgSTyMHf5VvLFOi2OKTVgSi1xFSL2Ga2xVwVI60zcNW2VDLV4orw0u2KYDy29KdExXI2lKOutQASa4GumuimBxNcDXRSHoAcYCKbFeUkGgB0nSmwtekV6poEIuGmjNOUnOaYB7aDd3lG0RVdwfhy2lZbig+MsD9a0jsr2KzoHvghY0XmfXp6VXfaH2WZF73DLog8adQOY86jOLkuC7FJRdso+Jut/DEIAMxAMDcCh1eAQCYrROzfZg4jB27qMAWWcp86gcQ4YbZKuIIqMY7UTlkU8l+DMsfg4aKYt4OrTjgyuRUBL1T8FeStzoS2EJpBwVT8O80nEvEQNfKggi27J4VC5zr4E3mizFYfDOhCqAYkUP9kMQ1u2/eIRrzEE/Or25xlMjMVAgQKySb3HThBLGZ1jbPi0pXDeGG7chgcijNcKDxZARMeZJAnzp6/fDMTVn2e4gLbvtJSIPPxKYHyn2rS3Ss50UnKi+btPZVFtIptqqgBSIgdKqm47lJ/HbbRuoE7iNDE+u1S7vEO9JDBT5SpPyqgHDLi3tQe7HxFeh2A01PLnTlmjkVZF912a/TkmtrJfFcML9rvbbZyGiRrMgcx770NXbbDQg/L+TR/wAH7m1bYFPCzusmMpZTqZ00iNdNZ2qk7QArcIJtkaEZViAdR5xHUnnFVwfgz5I0wUyGdqeVDUwx5VMtYB8guZGyHQPByk+R261a2VUVC6U8CKnsgps2qQiLXVLW2K9NgchQBDmmri1YHCxTD4cdKYEUV6Eg0+LApwYYUAMaU0xqU2Gpt8L60CIpevFmpJwYr0YTzNAz6axGPywKVdIYiRIO9Bl/jbXbpyglRzoitcTW1a7y6cqqNZ5VakKydgbKWly24CryHKqPtjhc9oXVG2/pVvieKWrdsOfhePedqlWrasmWNCNqTVoZ83cfebx9P3qClFH2j9mWwuJka23Ep5dVP6ULqDUHwPsnYBNTO1XOHw8RcECCCs6kmqhfCsV7hOLOLisPwbA7Vzp5HNvnhHudBocelxx3RTnL38fQP8aRjbOa1C3VEMh0zRy9ehqnHA3bCubqtaCf3bkj8xNJtcQu4m9bWysXToMuk6c55ACZNTu0HDcesJiLdwqNQUBZP+SSJ8jrU1k4urfuUZPhmN5lFzUU+drfP2AXEYYodR717h7+R1blsRvIIgjz0JontdnMXiEKJhrrdGK5V/5PA+tWvCPsguGGxl5bS/2WyHf0k+Ff/KtOJuceUed+IaaGmzbcbtfsBt9LQvZ7ayN1nTfnlBgx16z0os4Y6lJbWYAHMtpERrRZjfsswr2kOHZrZXNqTn7zX8WY6QQfhganSo/ZPskbd3PeOd1+AKIRB1E8/M0PE5OiEdSoxI3avsfd+6JdsqWYSbloCTB2ZQN2EmY5Hy1CuGcC+8FWu3AF2CHNnIUwSIHhWQRJI2PSR9B2V0r567Y4cHF3b2cuWd2I1AALGFMHYAge1OaUVSKMdzk5NWTeJdprKXu7t2wqoSgQKqkkR8UqTE+0QaFb3Fr4vZluEyDlXlkk+AjZhptHSqviPElZgTKkCAwMssCIM/GPrHPlVbcxTqwLGeakbf432PWowhSosnO3a6C8Wi6h1+FtRG2tNnDN0NWPY64HQD8LEkryBMww6bAGP/RHewqCpQdmfJHawK7puhr1QZ51e40qJiqW62tTogO3BodahyalXbmlMKRFACC5JkkzXuc1x1rw0hCS5r3vKbY60ktTGOm5Se+NNBq7+b0AbTw3CFQMvMSPel8Zx2TC3s/JDofSpvZ58+HQncAU7xjs/bxNso/wncSRI9q0Ih5IOHbvLeGUnQIGPsNKurPEyCwXUgaDzqus8GW0oCScogHoOk1RYbiD53K9SKhKSj2T5fRm/G+193F4xlxAgqxXLOiweVSXwIXWNqs+I8DstfNx1/qEzPnSseo7p/Q1mnHd0WYpLHNSaun0DGKuQpNUuCvuzaVAt3yWIJMGYE1acNtlZ86yvH6aZ7DHrHrckJR4S7CDs9jr1u+vdOwY+E5TqVMEj00Hyo84j9or4J1XvWuyNQ/xJ7giR7TWd8Ix7WbmdYkdaj8bxr4m6WYAMelGLI4qkGu0kc0lOa4S78mi3ftW7z8QPkFb9TFeJ21ZyFCsSxAGi7kwNz1NZbw66A4QnXNFaFgcMEe2++Rkb/iQf0rTHJkbPO6zBgx44vHK2++TY2wxXKMwFpEIIjUtKwflm06tTBxCgDJHiJ9dJzE1GPGFxFhiCUh3WSJg2rhXNuIByyCdpFBvHe0hwqyVLalQGMAk6kGNYIJ5ayK1NqKcmYcWKWaaxw7YbLxSPExhd9TAA6nppWN9tLqffGbD+O1dIbYqQWJzfFGZJ1BA2PPcs8T7ZXrzQWiAcqrIBeDB6lidAeRIIiqfCZ76FlYu6kZlJOisD/VkmMoMhidpBrJLMsj4XB3H8Menh80vm44XX7EPF8HttcBA0nWOvlNI43wK49pLmpIkQ05o0iZ8wRH71Ksqc2UTJIAgaz6Ud2MfYwNsNdy38THhsgytsjY3D5fPoPxBW1z4MsMXqXCCtvwjPOxzOjjQkZirLOoI9NpMQeooix1+5vESW020EcjqKiYvDO104kkBmIJa1lCCRpby7LAEZSBMHferrhrJeHiBDecQ3mNdvKar9ZKXBZqfhefHj3Uml3T6B67ZcnU0i3gzNE9zAa6DSkfciOVXLI34OJynRSthCVNMnAVfjCN0rjg26UnOXsFlD9yNJGEq8bCHpSRhSJ03jWNvSlvYFP8A/wA/WlXMDNWvcHpSXsHpRvYWUFzBU390PSr77uelINkdKkpsLNT7KqVsqDvH0q6tXddvaoVu4NgQIAqZh5JEx61qSpUA5jMVCN4eVA9nFKoMkSdaLu2N/JhWI3Ij51l5cnnXN1dtpWWRnt6JOOOdpph8PKkdQa4GloaqWSSVFbduzK8The7xDL0b86vTbBEqaKx2Ft37jXblzLpoBUbC9jLjuyLlCCRnckAnpoDr7VLLPfVHrPgso48cvU48gzbfxampmCw+e6sa9av7P2ZYkuBmsgFgM3eSBJ3gLJqF27wR4Teti1cF7vEJzlYgqYKxmIJGh99qIY5Sdo06zXYYYZQ3ctcAfxjCmzjdObAj9aLsT2xtW1AEu0axoAfU/pNA2O47cusWcyT6DTppypNjA37nwWnaeYQx84iugk/J4o07sx21xOIa4qFcPaX+pcuhDdZM5VdAWUGTLHyDaGqztHwy+pa8t44yw0DvlQgWmUzkdAStoHMCIOUxyNSvs97N4u1YxNwg2xcCKCjr3gZCW+HURD8zyI56FnD+MdyFthiNNSwguT8RPUkzPrFEoufD6NemzLDJZIfiT/SqMgvXSdamWMW4RphVugZtCC4DBoJiILKDA6Vp2Ls4F1bPhrGY6llQKZ6+GKEeyNjCjiSW7ltXt52UK+o1UkFgQZUTPLYVmnh2JUzv4dcsspSkqpN990DoxzIALMzzIHX/AFEA+w0pFt3G/wAhrV1xTG2TcuGygS2zMUXok+GSecfnVHevT+If9oJ+u31rOnfB1XGOP5r5fhUv7f3LThnEcouk7C0wPnmKhRrv4irf9s8q8w/F8vOKoRjNCg2mSebECBoNgAT/AMj5UpD0DH6D6VKWNFeHXzttBvhO0M/Fr5zr8jvVrbxitEESdhInTfTes5W+UBY+FRv/AA8/SKq7/GHZs0+g5AdP51q7Cp9Xwcj4v/TOO5QrI/bhfm1/g18XIpJvVn/Cu3dxIFyLi+e49D+80W8L7W4e6QCe7PRtv+W3zirpOUfB5ot7dhyJCk0m5ZZd1Io07PvbKjarzE8GtuuwpKaaJbTKw1c3pRJxbsuUMqNOlUrWOtReVLtCIceVJKDpU/7sKbOHo9WIidxi/DSCRPQ1P7P4uRBJPvrVXxWCFA+LLJpjAYoowitkXasT4Ya8bs97hWAO2sHyoBFuj/h14OpU8xQZi8Nkdl6GK5+rVNMsSsjpZr37uaft2zT8QKwNktvB5hexTYoF+9ZANgKsL32bK1m49xrtx1Q5VSM0KJFtJBgtrrvLctK84d2otYS073mgDUDrTQ+3nCAgC3cI6gfua6WGKcOi/wDqJxqmDvabh2PspbDgomUf07ZJK6bO25brHPnVNgkOIYW76Z1mf6gJ8XWTzrWbXbDDY0IbRDHoeXzqy4hgrZsMcqyBPKieFpWmbI67H6bjPGnL3/z/AOGbYns5ZyAZFCgzlCgD6Uu5ZQhSggdKlXbpIineH8Ge6R3aEyQJg5RPUgaCoY7gtxzG04uNBF2awQ+5vG5uN9FT9zQ7xXA6kEc6OrXDfumGC6sZlio5tpoDyEAUN4u4jTrzjXTfyPyrZBParIdAXjOGE/CTHziqd7C4F1v5s964t9QmUwgNootzMdDq5MRy3o1e2FJ1OmxG4I6dQelAvbri63nsi3lKrbzZlnK+c7lD4VYZYPX2qrJwjp6L5ppAxcDHUHTqdF9FJ3ikXDpzb8v+0c/U06cOWMudR1Ow8ydvTTypu+Rl0Zeh3JP0+m1ZkdqaaTb/AHIK2zIj4uUdTynrWqcJ7OpatKrqHePGza6ncCdgNtOlB3YnhHfYy2o1yy58gmsnp+8VpR5ioZpXwcLVOWNJRdX9StwfB7duYWZnVoYgH8Inl9epNM4zs3hro8dm36quVvmkGrnLSIqlNrowznKb3Sbb+oBcR+zMb2Lsf6bg/wD0v7UP47spi7GptllH4rfiHvGo9wK13LXhWKujqZLvkiZb2e7aX8KQFaVnVDt7c1NbV2H+0a3i/Ash1EshBkAbmQII8/Og/jXZizigS65XjS4vxD/dyceR9iKtOweThuHa0pH3m8/juxplExknko5H8TkmQK0RyQnz0yUYuTSRq3hujlQ5xrs5MlRBqM3acWoygMZ1AIUzvAzELmjWNJg60QcL43bxAIEhhGZGEMs7SDuDyIkHrUeJF+TBKHYA3LRQwwg01n8qO+LcDW4NqE73AbgYgVU4tdGaqGbF1ArZhLRoR0rPMV9ofdX2AtaKSIPlRrbDtOUEgCTFZN2yKHEsbZ339at005/hfROdN2XWK+1bFMT3cWx5amjLhGIa/aR2MkiSTuTWLitW7B382FGuqmKeq5jZFIJ2twKZNwnevGDda8zaVz6JMg8SwQvIykTppWTYqwUuMh3UkVsxFZJ2kuj7y5HWtull2iLQwnErtog23KnyrVeymIxBwwa9cdi3JjpWZcCwHf4hF5DU1tvDeGjIDc0tgaDm8fkvn8utXZZcpf8AZKEHN0hPAOzt3FuSBktg6uRp6KPxH6DrWjcLwyWU7u3OVZEkySfxH5/lQxhe3ip4HAUDRWA8K8gGA2A6jpVrbx6xG06gyGUz5jXXr9a0RcZ8oUsUsTplhxO4DbPP0oTxVpTOZDB5jXY8xVni8WRr/P8AIprhyZwW38WVl69D5HWrKogUl3CqNs3uPrWS9prKW8VdW2PDIAAHMAZgI2Gafedeu+Y/h+WMo05hoBHTU7VhvHrq3MTfKhmLXX8QUagMQu/QQNBWTUuoo7vwfG55JP2RSvcMABVX38X5/kPem3sypkEfL8zFS2QDYE+XhP5kEfKk92p0Ph9cv6GsSkegnidO/wC/0Cv7JXRMXlaZu23RDyzCH5dVQijHH4fK7DzrPOy5f73h+6UswvWyijnrDE/9pb5+Vaf2jTLd8qU+VZ5n4nj2Ti/oVQFJZKUt2lm7NUWco624ikXFFLYU3mFJIdsZy01iMFnUqZHRhup5EVMSDSTeAqV+wLjko7lm5bQB3U6Q1xgQridFugk5fK5yPtF92c466aSTbEiG/wCpbYR4G5MIMhvMbzNMs4NeM3KrPVZfLPKUdrNF4bxZbg3qYbCms3wOOa2ZG1E1jtSuUSavhlT7KbK/tZxlbFqbQAKkaDmOYrEu2+BBvd9aXwXNTA0Dc6PnDXnXOfCOXWpfFeAJdw5VYAB25Gtnqxb2xGvmVMxC3blgBuTFa52c4eLGHVOe59TTPZnsRYuuz5MptzMk7joKtyh9hWfVNqkRqhxbteFedeIwFLxGIkaViAicRuZbTMOQrMcVhu8aepmtI4prYcHpWcBhmldulXYuOUdjQqE4OMldsMfst7PZrly9c0toY/3NE5fQDU+o60Yce47JyrQhgO0iWsNbtoSPD4v9xMsfn+QqAePCSefnVjTk7ZD/AE8bagXGNxR601gO2L4fw/Hb5ox0HXKfw/l5VXYJXxLgahNyw3I/0zp70T2uzdm0AwthgZhnEmQec6A89ORqdvGtxlzZU+C64b2mF22Gsh4M+BlLARvBG3sTVvwHib55VSA5ykEkAnkQRqI/I0O2MQV2gDpy/wAVGb7UrGHuoDbN1Q4LlW0HUp/eRvBgHrV+PP6nBio0rD8MFxyTbCgfiDTJ8pWfeag8W7GYO5P/AMVCTMyzIQT/AGspIBpfY7t/a4l3/cWriW7JRQ75QHLZtgCcsBQdT+IbVZY7EN7f6pB/5DT5irXFS7ROGaeL8EmvydGY8R+y5AZtvdt+VxQ49nteL/wqAv2Xu3xYtIBG1u6xHqGVY994rRMReYdY6HX5Eb/Sn+H3Z30/aqZYYd0bY/FNTW1y/RDXY37P7GCbvVd7tyCAzgAAHfKo5naZPlSe2eF3b3q/TFgGAajdocPntH0qucVtoy5Mk8j3TdsznNSkvRTUkGPOnwDG1c9oqPHxM0hr1Nupr1VHOhJBbOW7rXXDFLt2wTTeJQTpTAbmuYmkc9a9ZtKAH1xEim4pm20U6HoY0R0eDVjZxAFvfUmq/DKrECa6/wAPdLwYEFDEg8vMVs0quTYmqJjWygzqYziCOvnTC3dKXxPGKWhSIA5VHS4sa71VnlumFi89SmtAJNN2DbynNvypg3jtOlZ+w6E4xQbL68jWa2rJJgDcxWlXrwiWiIoOwl5RiC0DLm0FacMGzpaPPDFF32W1rssGtqLgZDGjDQ+W+4nl9RVZh+BqjkXSWyn4QpXN6s3L0mj9Wa6sgjKIqHfsBhDgEeYmrZ6hb6ro58nK235KKziWT/pvpAAV1BAAGgBUhgPUk0VdkuLpe7yxfhDAbeQCNO8UmJUTBmImDuDQpxLhItKbisAo1IY/kf0of4txybYRQADrPOCI35SDt0PmKvjJZERTJ3bHtcHd7Vlgbakguu1yOY55OnWgq7iCa5n1pm41SjFRVICz4B2pxOCu97hrrW2/EN1cf2up0YevtFbP2O+2/D4graxqdxcaAHmbBPnPitT5yOpFYIqE6AEnyqxwnBCwkkeg/fam5JdjUW+j6m4phlCEhD55RJHnC6kegJoXucVW00d4rOxhbYzhtf7s6rl96oOzOMxK4JMNefLH/TcmWW1AyoTrsZgnYQOQpjEYCxbY97fsydTnvW1eD+Lxnxe/Sobt3TIvg0LhOEvEhrggdJH6TRFiLcrG+kaVj+C7e4HBtPfI8crSs5b1Ai37yK7s/wDbI+K4rbDDusK4Nlbc7FyMtxyNMxYKOgBI6kjjwSTLPjWF7u8w96jhmI0FEHbTD5WDdaGrV4j0rmzVSEKe5pFIUUu86nakhRG9RQCC5Feqy0hxNerapiEOZpBNLNcSDQA2K4etKfQxSJoArcfbcIe6+IbUPPdxdwt3stIgQY1ooJkzXnd+VXQyyh0DaZBv4bucPaRLdw3SZZp09KnYVyR4gVPnU3DC45yKJJ67ADcknQAbyaN+FfZsCoe/ebMwHhQARI2JcEk+wqVyy+B8eAOs4cBdIJPzqBdtFTDGIoo432St2Lh7nEM2UeLMM+RyRCP3K5rWYGQWWDB1GkjvFXKznWDA3GuuoPy/Oq1hmpV7jk1VlXfBZsoMz8qrE7KqzmSQQeR/KrXAcQIYZlDLO1EGJ/qMGS3kJA0EV09T/t4KG3tdlGN7+b+xR4DhrWtrjEdCasbF0kwfnS2twSDoelQ+IYxbayd+X+fKuU5N9mrDhnmyLHDtlL28xSrcFtWzIgBYcmuMDCew1PqRvFAl++WOp1nU9auOMWC5LAz/AKTvqdSDzPr08qgcIwPeXFzDw5gDOxJOx8utdDDSgkizUaeeCe2ar9ivVCxgedF3ZPsglyLmIBK8lBgE9DGvrty86q1yjEdxlmH7sNJ2za6CJ6QSRWoph1UKIhQAAByAqvPkcVSM4E9puHJacC2oRWXQKIEjQz9KrsA4UiaOuN8IS+mST1Vuan9fSgjEcHu2XCOpJJ8LLqG9PPyOtVwkpKi/HkXCNVw2Ae+imyAzBAcswSsD4Z0JEkR5UJds+z5v2yMpF60TlBEHzQz15ecdaKOw3EfuluXaZ0Lch/pT+7z6nyFX74mzxNSVIS6pgEiGUjZLo3j/ANiRvZHA4rcuyvLJSm3E+ZWBGh0NPYa7lIIMHkRuD5UadvOyDK1y8iwyk98nmN3H6/PrQKpq6ElJWQPpfCcW+/8ADLWJ0L5YueVxNH9JPi9GFDIJdtBr0FZv2R7b3sDnW2wa3cjPaeSpO0iNVaNJHvNFvC+21l3AEoxOmbUa8pH7Vlz45dxQ1y0i/OFIBLGD0NMZqmYZTiGgsNtKj4jCFDlYRWSL457Ccdr/AJGzShb5k/Wm4ilPrUuCIkxyNJiuC0prJgkAxT4ENsK7IaSal20SBLmaOAIr4YKDLeIHVSCDTKseQ0FPY7ij3CO9MnmYE/Sm2vzEDKI+fmaiPiwl4FgCcHibiIXxHd3O4IEsrKkqU6OWOh30EVY8N4W11b7l7uAsXrRtWrLXH7xSWnv2DvltOYICLrBMmTQXieKMbAw7hzZa4HudzPetbUS1sAEH4xaOhnKH6U9a7T2LuCtW8dea26h7QZgwuXERlU3MpUkZlVQcwmS1dDBW1X0KTdcBbwfA3MLjMOLy4SxbRL1pLlt1tnEtdNoqO6bxZwUlpYglhBqJ9q1kqbV1YGZmR555QCh+WYT/ALaoeI8RGPxCvbw6YzDrh7tkZ37tbd1riF2uG4O8tlUVIIGYzI8oPaM3c1uzfc3blq3aVbpaQV7sB4B1BNwOSx1YC10rVp+cqIZPwMi8Lc55YA+1XlzEs5hYB5RVdhbULrTuKYWxmbbcGRrWDWZ/Vytronp8MpVCCtsRjsT3aln3kx1JoVx/EC/xGpfFO02ay1t7aM2YFLhnPbUSSixuCSTJ6nygfwODu4m4EtrJPyHmx5VSoLtnq8EIaGDX/Ly/4+ghCzMFQFidABv7Vd8Z7KObFtbWU3FJNyTGYvGoJ6QB6CiPhHAFwYIKhnYeJjEx0WPhH1MCeVEGH4laFsg2JY/izcvlS9WncTiavVes9vhAN2a7IDDsLlwh7vKPhWenU76+e3OiprgMafWkphy3wg/zrS71hkIDCOfqKrlk3Pl8mCn2IUT0FdiFBEaMI1r1WkAAA78taUoC/FIPLT85pXTsAYvY5wxW4iqQSFABjLptPy0qwwGOZWW5aaHXTWYYf2PH4eh3U6jmDc8QxnfWu7ZLcbghBmB6g0LNbay8MN9jyYfvXTw51Ph9iNBxZTF4cYlAVdPDeWBmEc2jcrO/NWU7VlfHPs9lmfDOupJ7tvDE8lO0eRj1o54Bj3suL1uWUiLqb5lGmYDmygnT8QkbxVhx7hItlbtog2LmqEbKSJyT0jVTzHoahmUoPfH7jMGxvD7llst1GQ+Y0Podj7VJ4S0NmPoP1P6VrGIwwuKQ1vMnMEZh6maFuMdgSLbX8MRCye6Jkxzyc/YzVazqap8GnS5I48qk/B7wfjbJsdP5qOlFli8Ly5+8k+dZVhcUVq+4RxvI3lzHWqp46O7qMWPWx3Lifv7/AJ/yHAskmJFKuWCBuPY1Fs3RcUFNZH8mnsNeKkGAfUVSebnCWOW2apnty0YBkHyHKnGxRyZVBHXXemHOu/y2pszQiFnFDzFe/dj0r1jNOLYP91MErK1rp2p/DYsqQwAJHUAj6imLVsDnyr1iBzpCFjUk6DzGnyqt4jh70rcRvGnwuCA0HdWkQy+RqwjXp/PzqHjsRyDCegrTpoynkUIkZS2qyNw3HXLVs29ZLMWbNmzljLM2g329KmYeXuZ3W5ckycmUuT0UMQOnPYVBu4uxaVTdLszNACZem0A5gfaNRUfDdpLTOLffNZQsAzQZQGfFIGbSRt0O9dfLLHjjKGPvpsrjGU2nLoIE4/hbhKW++S4hOa1cUEhVGrZrUjwkagxv5Ghnj/F3dpt6qBEH89OtRsUlmxezWMTbJDEo9suSsbGcg19PpTT8QR2JOR26qjKCepRXVfkF85rlvCrtHZ0eox4LbT3eGn19hHDuG3cQ+kQPiY7AdPM+VH+AwNuymRJWOcak9SeZqt7NgdwNAsljoMoOpkxM8jVoH3rNkdujPqNTLK/oLkDelTtTIaT/AIr1h0iaqoyFhY7opDu4bkAvh/PWoxbYdNqYRthBPp9a905/zy8qSVEmx9F0JkabDmaSssYgzFM2lPWlSd5FSIkjBWM7Zfh8yDA+VNY7ByCrqR66e4/evLz6zAXbQT++9Jz+/v0prgZWd6bDzbeQDBEiVMAwfUa1fWe3mHs2GtNdgOwKhYZrT5gx8I/BILDoZGxECnarAJiAAoKslzu7jkXDsCSCqCWEwJAMa60K4ng4L9zZUF5LF1uBrXd9SSoZY2OYTtzNdTG3tVj6NKwPHTiLTOgyWy+tsEQsyVHsJHsac05z7RVZwHD9xh+6UQpguTGe44Bgnmq9B8wOc8en5VzsqW75QvkquN9l7WIll/p3P7hz/wB4G/rv+VBHEeHXMO+W4I6MDKsPI/puK0kP1B9qaxeGS6pS4uYHcEfI+Udd6lHI1wy7FqJY2A/CO0hst1HQnSNzPSjPA9pkxNxLaj+o5gBRmk8tQNOZ20g0E9rOB28PBt5oYRlOsHXWZmI/MdapMNxK5Yuh7TsjqTlZTBG4/Ike9aFihNXRbqdS87V+DYr2HNtitwQRuJH5inPuneeJEIUAA5Z3HWqXguLuNazXnLXCzZpkkFWK5ZPIREVPS9HOsTjTMl1wJdBNNmwadN3SdK8EHpQRKyfPSvASNdfkP4alNcXNK5gOU5W1HpAOo2/Op5u2bmjMy6bLYtqTPMww15c/anY6KnMSukA88xUD2JIE69aqMTdE7N5jQga8iKmcVcZsq7cpHLbpof35xUS1bzGFjX+HXpBrv6HB6cPUl5MuSduhOHt59SokERIkgzuOh0360rGcIt3AAybEkQxG+/LmdavbOByj/BHp+lOC3OxCjpG/n/OtczVaj1MjaL8a2qgWbs3Yyj+mw5TnM+p1j6VKweAVAiqqlU/uUGeZLcm1k6jYxsKv+6MToY6fn5U2VnUZdJmM2/uxHyrP6j9ydsYS/kACiANso0joP5zr374Z6fz+aVJcE7gmBoCZEaaCf56U/hEty3esyLGmQSWaR12G5NVth2RrfEdCMuvUEz6cxTf3rTz8/wA6et2IJMTrz2O3KQYMco3r10BI0y9SJYD0DGfafelwM63xI24NtjmjU8h5SR1/LeuxHGHfVjJ5E7/QaipZsWtkuGdNHtwDM7FSw0/gqI9kCSIInkPnuAfoNqW2N3XI3J1QynEDyA+teniJ/tH+aX3cT4ST5yOVOWMA1ycih4EwpEjXeGgn2FS4IDDcQM/D9f8AFM3eM3F/6aJmB/F15aAQdYmakXbABiD+s9P5FdlWdd+UgHn5j03mpJpc0CBXHYXHZQMwALtcBV9SzEy2YanUnnVjwiyE8d8F7xOYudWnl4jrsAB019aIMLdmLfdo2ciNIadgQ4IjfnprXcS4QbL5LkbSpBDg7TqsiQdCP3qx5ZSVMlL6EZeKjTwkfz1pa8QXqBPUU2uT/SI8tY16jyrreEQ8x9PWquCA+MYv9wBpL4tT+P602mHUnZZ6Dl9a44Ndvnt+lFIYrFPbuKUeGBEEEjb/AN1meLwUYh1SCEaM34YB0n8vWtHGDWRpv5U2eGoWOg9wfbfSrceTYCZ3ALWS0ZYszMXbNElmiZ1IG0wNqsmAgHSD6EjyIFRFwYEcvMctaeS42+YaT8Sg/wD2B/k1W+XYNnEiSZEelJ+VIv5ySSQTz0AGmwEaUnIx101/nSoiZ4XVYZiYM7KJA/5CfpXcTxSqJVIUmBJLMZ2zbAacgIHnvXtdWjTxUssU/cU3UXRQ3HMmfXb1H6H51LwWHB1PnsekT+ddXV6DWtwwvaZMXMuS5tDkP25+Q6UpBJ22HX06ifrXV1eXNo1ck68/U6fTWnUeDJHKd/z030+tdXUAKCbydB6Tz/kV4NQRPMfr09K6upAKVdcvPr7g/rXmeJ8h+1dXUAcLm+8H+fvSFubDb06EeddXUAOxEeZjeklT6yJGu0R5V1dSEOWLwRgQitHJ5K79BFM3bh0OgBg9dyNNfUf5rq6mM8FqWIgCNNOX78q77uB+unl+le11NAzu711iZHy5gV6bQHuSPl167/U15XUCPGtR0+Q56e1eLbGojUCfL/FdXUIB1uG/0xc8OUsU5zmy5p22g9ajERrJ108ue9dXUJjkqPbayOfudee2n806VxtaCCTJ5nrHryrq6mISqnmTt/j8qVnjSW+ddXUD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78" name="AutoShape 6" descr="data:image/jpeg;base64,/9j/4AAQSkZJRgABAQAAAQABAAD/2wCEAAkGBhQSERUUEhQWFRUWFxcaFxcXGBgcGBgXFxgXHBgXFxwXHSceFxwjHRgXHy8gJCcpLCwsFx4xNTAqNSYrLCkBCQoKDgwOGg8PGiwlHyQsLCwsLCkpLCwpLC8sLCwsLCwsLCwsLCwsLCwsLCwsLCwsLCwsLCwsLCwsLCwsLCwsKf/AABEIANYA6wMBIgACEQEDEQH/xAAcAAABBQEBAQAAAAAAAAAAAAAGAgMEBQcAAQj/xAA9EAACAQIEAwYDBwMDBAMBAAABAhEAAwQSITEFQVEGEyJhcYEykaEHFEKxwdHwI1LhYnKSM4Ki8SSywhX/xAAaAQACAwEBAAAAAAAAAAAAAAAAAQIDBAUG/8QAMBEAAgIBBAECBAUDBQAAAAAAAAECEQMEEiExQRNRBSJhgTJxobHRFPDxIyRCkcH/2gAMAwEAAhEDEQA/AM7WpVvCMRMQPPSibhvB0FuSJ0nWhzg2HOKulrj5EU/wCq3xyxwjudIjXkg60wTRP2k4Jat2w1pyxBGYHXfmaGEXWiMk1aJSi4umOI1LRaZbSuS7UiIu6tMkU69ymWFCEJ509brzC4QudKltgGA2pthTIxGtJZaciktSENMKStEvZ3shcxAW6Qos548TZS4XVgsAt5SAefSrfiXZYMGAsWLWsIyOTr/awZgSTyMHf5VvLFOi2OKTVgSi1xFSL2Ga2xVwVI60zcNW2VDLV4orw0u2KYDy29KdExXI2lKOutQASa4GumuimBxNcDXRSHoAcYCKbFeUkGgB0nSmwtekV6poEIuGmjNOUnOaYB7aDd3lG0RVdwfhy2lZbig+MsD9a0jsr2KzoHvghY0XmfXp6VXfaH2WZF73DLog8adQOY86jOLkuC7FJRdso+Jut/DEIAMxAMDcCh1eAQCYrROzfZg4jB27qMAWWcp86gcQ4YbZKuIIqMY7UTlkU8l+DMsfg4aKYt4OrTjgyuRUBL1T8FeStzoS2EJpBwVT8O80nEvEQNfKggi27J4VC5zr4E3mizFYfDOhCqAYkUP9kMQ1u2/eIRrzEE/Or25xlMjMVAgQKySb3HThBLGZ1jbPi0pXDeGG7chgcijNcKDxZARMeZJAnzp6/fDMTVn2e4gLbvtJSIPPxKYHyn2rS3Ss50UnKi+btPZVFtIptqqgBSIgdKqm47lJ/HbbRuoE7iNDE+u1S7vEO9JDBT5SpPyqgHDLi3tQe7HxFeh2A01PLnTlmjkVZF912a/TkmtrJfFcML9rvbbZyGiRrMgcx770NXbbDQg/L+TR/wAH7m1bYFPCzusmMpZTqZ00iNdNZ2qk7QArcIJtkaEZViAdR5xHUnnFVwfgz5I0wUyGdqeVDUwx5VMtYB8guZGyHQPByk+R261a2VUVC6U8CKnsgps2qQiLXVLW2K9NgchQBDmmri1YHCxTD4cdKYEUV6Eg0+LApwYYUAMaU0xqU2Gpt8L60CIpevFmpJwYr0YTzNAz6axGPywKVdIYiRIO9Bl/jbXbpyglRzoitcTW1a7y6cqqNZ5VakKydgbKWly24CryHKqPtjhc9oXVG2/pVvieKWrdsOfhePedqlWrasmWNCNqTVoZ83cfebx9P3qClFH2j9mWwuJka23Ep5dVP6ULqDUHwPsnYBNTO1XOHw8RcECCCs6kmqhfCsV7hOLOLisPwbA7Vzp5HNvnhHudBocelxx3RTnL38fQP8aRjbOa1C3VEMh0zRy9ehqnHA3bCubqtaCf3bkj8xNJtcQu4m9bWysXToMuk6c55ACZNTu0HDcesJiLdwqNQUBZP+SSJ8jrU1k4urfuUZPhmN5lFzUU+drfP2AXEYYodR717h7+R1blsRvIIgjz0JontdnMXiEKJhrrdGK5V/5PA+tWvCPsguGGxl5bS/2WyHf0k+Ff/KtOJuceUed+IaaGmzbcbtfsBt9LQvZ7ayN1nTfnlBgx16z0os4Y6lJbWYAHMtpERrRZjfsswr2kOHZrZXNqTn7zX8WY6QQfhganSo/ZPskbd3PeOd1+AKIRB1E8/M0PE5OiEdSoxI3avsfd+6JdsqWYSbloCTB2ZQN2EmY5Hy1CuGcC+8FWu3AF2CHNnIUwSIHhWQRJI2PSR9B2V0r567Y4cHF3b2cuWd2I1AALGFMHYAge1OaUVSKMdzk5NWTeJdprKXu7t2wqoSgQKqkkR8UqTE+0QaFb3Fr4vZluEyDlXlkk+AjZhptHSqviPElZgTKkCAwMssCIM/GPrHPlVbcxTqwLGeakbf432PWowhSosnO3a6C8Wi6h1+FtRG2tNnDN0NWPY64HQD8LEkryBMww6bAGP/RHewqCpQdmfJHawK7puhr1QZ51e40qJiqW62tTogO3BodahyalXbmlMKRFACC5JkkzXuc1x1rw0hCS5r3vKbY60ktTGOm5Se+NNBq7+b0AbTw3CFQMvMSPel8Zx2TC3s/JDofSpvZ58+HQncAU7xjs/bxNso/wncSRI9q0Ih5IOHbvLeGUnQIGPsNKurPEyCwXUgaDzqus8GW0oCScogHoOk1RYbiD53K9SKhKSj2T5fRm/G+193F4xlxAgqxXLOiweVSXwIXWNqs+I8DstfNx1/qEzPnSseo7p/Q1mnHd0WYpLHNSaun0DGKuQpNUuCvuzaVAt3yWIJMGYE1acNtlZ86yvH6aZ7DHrHrckJR4S7CDs9jr1u+vdOwY+E5TqVMEj00Hyo84j9or4J1XvWuyNQ/xJ7giR7TWd8Ix7WbmdYkdaj8bxr4m6WYAMelGLI4qkGu0kc0lOa4S78mi3ftW7z8QPkFb9TFeJ21ZyFCsSxAGi7kwNz1NZbw66A4QnXNFaFgcMEe2++Rkb/iQf0rTHJkbPO6zBgx44vHK2++TY2wxXKMwFpEIIjUtKwflm06tTBxCgDJHiJ9dJzE1GPGFxFhiCUh3WSJg2rhXNuIByyCdpFBvHe0hwqyVLalQGMAk6kGNYIJ5ayK1NqKcmYcWKWaaxw7YbLxSPExhd9TAA6nppWN9tLqffGbD+O1dIbYqQWJzfFGZJ1BA2PPcs8T7ZXrzQWiAcqrIBeDB6lidAeRIIiqfCZ76FlYu6kZlJOisD/VkmMoMhidpBrJLMsj4XB3H8Menh80vm44XX7EPF8HttcBA0nWOvlNI43wK49pLmpIkQ05o0iZ8wRH71Ksqc2UTJIAgaz6Ud2MfYwNsNdy38THhsgytsjY3D5fPoPxBW1z4MsMXqXCCtvwjPOxzOjjQkZirLOoI9NpMQeooix1+5vESW020EcjqKiYvDO104kkBmIJa1lCCRpby7LAEZSBMHferrhrJeHiBDecQ3mNdvKar9ZKXBZqfhefHj3Uml3T6B67ZcnU0i3gzNE9zAa6DSkfciOVXLI34OJynRSthCVNMnAVfjCN0rjg26UnOXsFlD9yNJGEq8bCHpSRhSJ03jWNvSlvYFP8A/wA/WlXMDNWvcHpSXsHpRvYWUFzBU390PSr77uelINkdKkpsLNT7KqVsqDvH0q6tXddvaoVu4NgQIAqZh5JEx61qSpUA5jMVCN4eVA9nFKoMkSdaLu2N/JhWI3Ij51l5cnnXN1dtpWWRnt6JOOOdpph8PKkdQa4GloaqWSSVFbduzK8The7xDL0b86vTbBEqaKx2Ft37jXblzLpoBUbC9jLjuyLlCCRnckAnpoDr7VLLPfVHrPgso48cvU48gzbfxampmCw+e6sa9av7P2ZYkuBmsgFgM3eSBJ3gLJqF27wR4Teti1cF7vEJzlYgqYKxmIJGh99qIY5Sdo06zXYYYZQ3ctcAfxjCmzjdObAj9aLsT2xtW1AEu0axoAfU/pNA2O47cusWcyT6DTppypNjA37nwWnaeYQx84iugk/J4o07sx21xOIa4qFcPaX+pcuhDdZM5VdAWUGTLHyDaGqztHwy+pa8t44yw0DvlQgWmUzkdAStoHMCIOUxyNSvs97N4u1YxNwg2xcCKCjr3gZCW+HURD8zyI56FnD+MdyFthiNNSwguT8RPUkzPrFEoufD6NemzLDJZIfiT/SqMgvXSdamWMW4RphVugZtCC4DBoJiILKDA6Vp2Ls4F1bPhrGY6llQKZ6+GKEeyNjCjiSW7ltXt52UK+o1UkFgQZUTPLYVmnh2JUzv4dcsspSkqpN990DoxzIALMzzIHX/AFEA+w0pFt3G/wAhrV1xTG2TcuGygS2zMUXok+GSecfnVHevT+If9oJ+u31rOnfB1XGOP5r5fhUv7f3LThnEcouk7C0wPnmKhRrv4irf9s8q8w/F8vOKoRjNCg2mSebECBoNgAT/AMj5UpD0DH6D6VKWNFeHXzttBvhO0M/Fr5zr8jvVrbxitEESdhInTfTes5W+UBY+FRv/AA8/SKq7/GHZs0+g5AdP51q7Cp9Xwcj4v/TOO5QrI/bhfm1/g18XIpJvVn/Cu3dxIFyLi+e49D+80W8L7W4e6QCe7PRtv+W3zirpOUfB5ot7dhyJCk0m5ZZd1Io07PvbKjarzE8GtuuwpKaaJbTKw1c3pRJxbsuUMqNOlUrWOtReVLtCIceVJKDpU/7sKbOHo9WIidxi/DSCRPQ1P7P4uRBJPvrVXxWCFA+LLJpjAYoowitkXasT4Ya8bs97hWAO2sHyoBFuj/h14OpU8xQZi8Nkdl6GK5+rVNMsSsjpZr37uaft2zT8QKwNktvB5hexTYoF+9ZANgKsL32bK1m49xrtx1Q5VSM0KJFtJBgtrrvLctK84d2otYS073mgDUDrTQ+3nCAgC3cI6gfua6WGKcOi/wDqJxqmDvabh2PspbDgomUf07ZJK6bO25brHPnVNgkOIYW76Z1mf6gJ8XWTzrWbXbDDY0IbRDHoeXzqy4hgrZsMcqyBPKieFpWmbI67H6bjPGnL3/z/AOGbYns5ZyAZFCgzlCgD6Uu5ZQhSggdKlXbpIineH8Ge6R3aEyQJg5RPUgaCoY7gtxzG04uNBF2awQ+5vG5uN9FT9zQ7xXA6kEc6OrXDfumGC6sZlio5tpoDyEAUN4u4jTrzjXTfyPyrZBParIdAXjOGE/CTHziqd7C4F1v5s964t9QmUwgNootzMdDq5MRy3o1e2FJ1OmxG4I6dQelAvbri63nsi3lKrbzZlnK+c7lD4VYZYPX2qrJwjp6L5ppAxcDHUHTqdF9FJ3ikXDpzb8v+0c/U06cOWMudR1Ow8ydvTTypu+Rl0Zeh3JP0+m1ZkdqaaTb/AHIK2zIj4uUdTynrWqcJ7OpatKrqHePGza6ncCdgNtOlB3YnhHfYy2o1yy58gmsnp+8VpR5ioZpXwcLVOWNJRdX9StwfB7duYWZnVoYgH8Inl9epNM4zs3hro8dm36quVvmkGrnLSIqlNrowznKb3Sbb+oBcR+zMb2Lsf6bg/wD0v7UP47spi7GptllH4rfiHvGo9wK13LXhWKujqZLvkiZb2e7aX8KQFaVnVDt7c1NbV2H+0a3i/Ash1EshBkAbmQII8/Og/jXZizigS65XjS4vxD/dyceR9iKtOweThuHa0pH3m8/juxplExknko5H8TkmQK0RyQnz0yUYuTSRq3hujlQ5xrs5MlRBqM3acWoygMZ1AIUzvAzELmjWNJg60QcL43bxAIEhhGZGEMs7SDuDyIkHrUeJF+TBKHYA3LRQwwg01n8qO+LcDW4NqE73AbgYgVU4tdGaqGbF1ArZhLRoR0rPMV9ofdX2AtaKSIPlRrbDtOUEgCTFZN2yKHEsbZ339at005/hfROdN2XWK+1bFMT3cWx5amjLhGIa/aR2MkiSTuTWLitW7B382FGuqmKeq5jZFIJ2twKZNwnevGDda8zaVz6JMg8SwQvIykTppWTYqwUuMh3UkVsxFZJ2kuj7y5HWtull2iLQwnErtog23KnyrVeymIxBwwa9cdi3JjpWZcCwHf4hF5DU1tvDeGjIDc0tgaDm8fkvn8utXZZcpf8AZKEHN0hPAOzt3FuSBktg6uRp6KPxH6DrWjcLwyWU7u3OVZEkySfxH5/lQxhe3ip4HAUDRWA8K8gGA2A6jpVrbx6xG06gyGUz5jXXr9a0RcZ8oUsUsTplhxO4DbPP0oTxVpTOZDB5jXY8xVni8WRr/P8AIprhyZwW38WVl69D5HWrKogUl3CqNs3uPrWS9prKW8VdW2PDIAAHMAZgI2Gafedeu+Y/h+WMo05hoBHTU7VhvHrq3MTfKhmLXX8QUagMQu/QQNBWTUuoo7vwfG55JP2RSvcMABVX38X5/kPem3sypkEfL8zFS2QDYE+XhP5kEfKk92p0Ph9cv6GsSkegnidO/wC/0Cv7JXRMXlaZu23RDyzCH5dVQijHH4fK7DzrPOy5f73h+6UswvWyijnrDE/9pb5+Vaf2jTLd8qU+VZ5n4nj2Ti/oVQFJZKUt2lm7NUWco624ikXFFLYU3mFJIdsZy01iMFnUqZHRhup5EVMSDSTeAqV+wLjko7lm5bQB3U6Q1xgQridFugk5fK5yPtF92c466aSTbEiG/wCpbYR4G5MIMhvMbzNMs4NeM3KrPVZfLPKUdrNF4bxZbg3qYbCms3wOOa2ZG1E1jtSuUSavhlT7KbK/tZxlbFqbQAKkaDmOYrEu2+BBvd9aXwXNTA0Dc6PnDXnXOfCOXWpfFeAJdw5VYAB25Gtnqxb2xGvmVMxC3blgBuTFa52c4eLGHVOe59TTPZnsRYuuz5MptzMk7joKtyh9hWfVNqkRqhxbteFedeIwFLxGIkaViAicRuZbTMOQrMcVhu8aepmtI4prYcHpWcBhmldulXYuOUdjQqE4OMldsMfst7PZrly9c0toY/3NE5fQDU+o60Yce47JyrQhgO0iWsNbtoSPD4v9xMsfn+QqAePCSefnVjTk7ZD/AE8bagXGNxR601gO2L4fw/Hb5ox0HXKfw/l5VXYJXxLgahNyw3I/0zp70T2uzdm0AwthgZhnEmQec6A89ORqdvGtxlzZU+C64b2mF22Gsh4M+BlLARvBG3sTVvwHib55VSA5ykEkAnkQRqI/I0O2MQV2gDpy/wAVGb7UrGHuoDbN1Q4LlW0HUp/eRvBgHrV+PP6nBio0rD8MFxyTbCgfiDTJ8pWfeag8W7GYO5P/AMVCTMyzIQT/AGspIBpfY7t/a4l3/cWriW7JRQ75QHLZtgCcsBQdT+IbVZY7EN7f6pB/5DT5irXFS7ROGaeL8EmvydGY8R+y5AZtvdt+VxQ49nteL/wqAv2Xu3xYtIBG1u6xHqGVY994rRMReYdY6HX5Eb/Sn+H3Z30/aqZYYd0bY/FNTW1y/RDXY37P7GCbvVd7tyCAzgAAHfKo5naZPlSe2eF3b3q/TFgGAajdocPntH0qucVtoy5Mk8j3TdsznNSkvRTUkGPOnwDG1c9oqPHxM0hr1Nupr1VHOhJBbOW7rXXDFLt2wTTeJQTpTAbmuYmkc9a9ZtKAH1xEim4pm20U6HoY0R0eDVjZxAFvfUmq/DKrECa6/wAPdLwYEFDEg8vMVs0quTYmqJjWygzqYziCOvnTC3dKXxPGKWhSIA5VHS4sa71VnlumFi89SmtAJNN2DbynNvypg3jtOlZ+w6E4xQbL68jWa2rJJgDcxWlXrwiWiIoOwl5RiC0DLm0FacMGzpaPPDFF32W1rssGtqLgZDGjDQ+W+4nl9RVZh+BqjkXSWyn4QpXN6s3L0mj9Wa6sgjKIqHfsBhDgEeYmrZ6hb6ro58nK235KKziWT/pvpAAV1BAAGgBUhgPUk0VdkuLpe7yxfhDAbeQCNO8UmJUTBmImDuDQpxLhItKbisAo1IY/kf0of4txybYRQADrPOCI35SDt0PmKvjJZERTJ3bHtcHd7Vlgbakguu1yOY55OnWgq7iCa5n1pm41SjFRVICz4B2pxOCu97hrrW2/EN1cf2up0YevtFbP2O+2/D4graxqdxcaAHmbBPnPitT5yOpFYIqE6AEnyqxwnBCwkkeg/fam5JdjUW+j6m4phlCEhD55RJHnC6kegJoXucVW00d4rOxhbYzhtf7s6rl96oOzOMxK4JMNefLH/TcmWW1AyoTrsZgnYQOQpjEYCxbY97fsydTnvW1eD+Lxnxe/Sobt3TIvg0LhOEvEhrggdJH6TRFiLcrG+kaVj+C7e4HBtPfI8crSs5b1Ai37yK7s/wDbI+K4rbDDusK4Nlbc7FyMtxyNMxYKOgBI6kjjwSTLPjWF7u8w96jhmI0FEHbTD5WDdaGrV4j0rmzVSEKe5pFIUUu86nakhRG9RQCC5Feqy0hxNerapiEOZpBNLNcSDQA2K4etKfQxSJoArcfbcIe6+IbUPPdxdwt3stIgQY1ooJkzXnd+VXQyyh0DaZBv4bucPaRLdw3SZZp09KnYVyR4gVPnU3DC45yKJJ67ADcknQAbyaN+FfZsCoe/ebMwHhQARI2JcEk+wqVyy+B8eAOs4cBdIJPzqBdtFTDGIoo432St2Lh7nEM2UeLMM+RyRCP3K5rWYGQWWDB1GkjvFXKznWDA3GuuoPy/Oq1hmpV7jk1VlXfBZsoMz8qrE7KqzmSQQeR/KrXAcQIYZlDLO1EGJ/qMGS3kJA0EV09T/t4KG3tdlGN7+b+xR4DhrWtrjEdCasbF0kwfnS2twSDoelQ+IYxbayd+X+fKuU5N9mrDhnmyLHDtlL28xSrcFtWzIgBYcmuMDCew1PqRvFAl++WOp1nU9auOMWC5LAz/AKTvqdSDzPr08qgcIwPeXFzDw5gDOxJOx8utdDDSgkizUaeeCe2ar9ivVCxgedF3ZPsglyLmIBK8lBgE9DGvrty86q1yjEdxlmH7sNJ2za6CJ6QSRWoph1UKIhQAAByAqvPkcVSM4E9puHJacC2oRWXQKIEjQz9KrsA4UiaOuN8IS+mST1Vuan9fSgjEcHu2XCOpJJ8LLqG9PPyOtVwkpKi/HkXCNVw2Ae+imyAzBAcswSsD4Z0JEkR5UJds+z5v2yMpF60TlBEHzQz15ecdaKOw3EfuluXaZ0Lch/pT+7z6nyFX74mzxNSVIS6pgEiGUjZLo3j/ANiRvZHA4rcuyvLJSm3E+ZWBGh0NPYa7lIIMHkRuD5UadvOyDK1y8iwyk98nmN3H6/PrQKpq6ElJWQPpfCcW+/8ADLWJ0L5YueVxNH9JPi9GFDIJdtBr0FZv2R7b3sDnW2wa3cjPaeSpO0iNVaNJHvNFvC+21l3AEoxOmbUa8pH7Vlz45dxQ1y0i/OFIBLGD0NMZqmYZTiGgsNtKj4jCFDlYRWSL457Ccdr/AJGzShb5k/Wm4ilPrUuCIkxyNJiuC0prJgkAxT4ENsK7IaSal20SBLmaOAIr4YKDLeIHVSCDTKseQ0FPY7ij3CO9MnmYE/Sm2vzEDKI+fmaiPiwl4FgCcHibiIXxHd3O4IEsrKkqU6OWOh30EVY8N4W11b7l7uAsXrRtWrLXH7xSWnv2DvltOYICLrBMmTQXieKMbAw7hzZa4HudzPetbUS1sAEH4xaOhnKH6U9a7T2LuCtW8dea26h7QZgwuXERlU3MpUkZlVQcwmS1dDBW1X0KTdcBbwfA3MLjMOLy4SxbRL1pLlt1tnEtdNoqO6bxZwUlpYglhBqJ9q1kqbV1YGZmR555QCh+WYT/ALaoeI8RGPxCvbw6YzDrh7tkZ37tbd1riF2uG4O8tlUVIIGYzI8oPaM3c1uzfc3blq3aVbpaQV7sB4B1BNwOSx1YC10rVp+cqIZPwMi8Lc55YA+1XlzEs5hYB5RVdhbULrTuKYWxmbbcGRrWDWZ/Vytronp8MpVCCtsRjsT3aln3kx1JoVx/EC/xGpfFO02ay1t7aM2YFLhnPbUSSixuCSTJ6nygfwODu4m4EtrJPyHmx5VSoLtnq8EIaGDX/Ly/4+ghCzMFQFidABv7Vd8Z7KObFtbWU3FJNyTGYvGoJ6QB6CiPhHAFwYIKhnYeJjEx0WPhH1MCeVEGH4laFsg2JY/izcvlS9WncTiavVes9vhAN2a7IDDsLlwh7vKPhWenU76+e3OiprgMafWkphy3wg/zrS71hkIDCOfqKrlk3Pl8mCn2IUT0FdiFBEaMI1r1WkAAA78taUoC/FIPLT85pXTsAYvY5wxW4iqQSFABjLptPy0qwwGOZWW5aaHXTWYYf2PH4eh3U6jmDc8QxnfWu7ZLcbghBmB6g0LNbay8MN9jyYfvXTw51Ph9iNBxZTF4cYlAVdPDeWBmEc2jcrO/NWU7VlfHPs9lmfDOupJ7tvDE8lO0eRj1o54Bj3suL1uWUiLqb5lGmYDmygnT8QkbxVhx7hItlbtog2LmqEbKSJyT0jVTzHoahmUoPfH7jMGxvD7llst1GQ+Y0Podj7VJ4S0NmPoP1P6VrGIwwuKQ1vMnMEZh6maFuMdgSLbX8MRCye6Jkxzyc/YzVazqap8GnS5I48qk/B7wfjbJsdP5qOlFli8Ly5+8k+dZVhcUVq+4RxvI3lzHWqp46O7qMWPWx3Lifv7/AJ/yHAskmJFKuWCBuPY1Fs3RcUFNZH8mnsNeKkGAfUVSebnCWOW2apnty0YBkHyHKnGxRyZVBHXXemHOu/y2pszQiFnFDzFe/dj0r1jNOLYP91MErK1rp2p/DYsqQwAJHUAj6imLVsDnyr1iBzpCFjUk6DzGnyqt4jh70rcRvGnwuCA0HdWkQy+RqwjXp/PzqHjsRyDCegrTpoynkUIkZS2qyNw3HXLVs29ZLMWbNmzljLM2g329KmYeXuZ3W5ckycmUuT0UMQOnPYVBu4uxaVTdLszNACZem0A5gfaNRUfDdpLTOLffNZQsAzQZQGfFIGbSRt0O9dfLLHjjKGPvpsrjGU2nLoIE4/hbhKW++S4hOa1cUEhVGrZrUjwkagxv5Ghnj/F3dpt6qBEH89OtRsUlmxezWMTbJDEo9suSsbGcg19PpTT8QR2JOR26qjKCepRXVfkF85rlvCrtHZ0eox4LbT3eGn19hHDuG3cQ+kQPiY7AdPM+VH+AwNuymRJWOcak9SeZqt7NgdwNAsljoMoOpkxM8jVoH3rNkdujPqNTLK/oLkDelTtTIaT/AIr1h0iaqoyFhY7opDu4bkAvh/PWoxbYdNqYRthBPp9a905/zy8qSVEmx9F0JkabDmaSssYgzFM2lPWlSd5FSIkjBWM7Zfh8yDA+VNY7ByCrqR66e4/evLz6zAXbQT++9Jz+/v0prgZWd6bDzbeQDBEiVMAwfUa1fWe3mHs2GtNdgOwKhYZrT5gx8I/BILDoZGxECnarAJiAAoKslzu7jkXDsCSCqCWEwJAMa60K4ng4L9zZUF5LF1uBrXd9SSoZY2OYTtzNdTG3tVj6NKwPHTiLTOgyWy+tsEQsyVHsJHsac05z7RVZwHD9xh+6UQpguTGe44Bgnmq9B8wOc8en5VzsqW75QvkquN9l7WIll/p3P7hz/wB4G/rv+VBHEeHXMO+W4I6MDKsPI/puK0kP1B9qaxeGS6pS4uYHcEfI+Udd6lHI1wy7FqJY2A/CO0hst1HQnSNzPSjPA9pkxNxLaj+o5gBRmk8tQNOZ20g0E9rOB28PBt5oYRlOsHXWZmI/MdapMNxK5Yuh7TsjqTlZTBG4/Ike9aFihNXRbqdS87V+DYr2HNtitwQRuJH5inPuneeJEIUAA5Z3HWqXguLuNazXnLXCzZpkkFWK5ZPIREVPS9HOsTjTMl1wJdBNNmwadN3SdK8EHpQRKyfPSvASNdfkP4alNcXNK5gOU5W1HpAOo2/Op5u2bmjMy6bLYtqTPMww15c/anY6KnMSukA88xUD2JIE69aqMTdE7N5jQga8iKmcVcZsq7cpHLbpof35xUS1bzGFjX+HXpBrv6HB6cPUl5MuSduhOHt59SokERIkgzuOh0360rGcIt3AAybEkQxG+/LmdavbOByj/BHp+lOC3OxCjpG/n/OtczVaj1MjaL8a2qgWbs3Yyj+mw5TnM+p1j6VKweAVAiqqlU/uUGeZLcm1k6jYxsKv+6MToY6fn5U2VnUZdJmM2/uxHyrP6j9ydsYS/kACiANso0joP5zr374Z6fz+aVJcE7gmBoCZEaaCf56U/hEty3esyLGmQSWaR12G5NVth2RrfEdCMuvUEz6cxTf3rTz8/wA6et2IJMTrz2O3KQYMco3r10BI0y9SJYD0DGfafelwM63xI24NtjmjU8h5SR1/LeuxHGHfVjJ5E7/QaipZsWtkuGdNHtwDM7FSw0/gqI9kCSIInkPnuAfoNqW2N3XI3J1QynEDyA+teniJ/tH+aX3cT4ST5yOVOWMA1ycih4EwpEjXeGgn2FS4IDDcQM/D9f8AFM3eM3F/6aJmB/F15aAQdYmakXbABiD+s9P5FdlWdd+UgHn5j03mpJpc0CBXHYXHZQMwALtcBV9SzEy2YanUnnVjwiyE8d8F7xOYudWnl4jrsAB019aIMLdmLfdo2ciNIadgQ4IjfnprXcS4QbL5LkbSpBDg7TqsiQdCP3qx5ZSVMlL6EZeKjTwkfz1pa8QXqBPUU2uT/SI8tY16jyrreEQ8x9PWquCA+MYv9wBpL4tT+P602mHUnZZ6Dl9a44Ndvnt+lFIYrFPbuKUeGBEEEjb/AN1meLwUYh1SCEaM34YB0n8vWtHGDWRpv5U2eGoWOg9wfbfSrceTYCZ3ALWS0ZYszMXbNElmiZ1IG0wNqsmAgHSD6EjyIFRFwYEcvMctaeS42+YaT8Sg/wD2B/k1W+XYNnEiSZEelJ+VIv5ySSQTz0AGmwEaUnIx101/nSoiZ4XVYZiYM7KJA/5CfpXcTxSqJVIUmBJLMZ2zbAacgIHnvXtdWjTxUssU/cU3UXRQ3HMmfXb1H6H51LwWHB1PnsekT+ddXV6DWtwwvaZMXMuS5tDkP25+Q6UpBJ22HX06ifrXV1eXNo1ck68/U6fTWnUeDJHKd/z030+tdXUAKCbydB6Tz/kV4NQRPMfr09K6upAKVdcvPr7g/rXmeJ8h+1dXUAcLm+8H+fvSFubDb06EeddXUAOxEeZjeklT6yJGu0R5V1dSEOWLwRgQitHJ5K79BFM3bh0OgBg9dyNNfUf5rq6mM8FqWIgCNNOX78q77uB+unl+le11NAzu711iZHy5gV6bQHuSPl167/U15XUCPGtR0+Q56e1eLbGojUCfL/FdXUIB1uG/0xc8OUsU5zmy5p22g9ajERrJ108ue9dXUJjkqPbayOfudee2n806VxtaCCTJ5nrHryrq6mISqnmTt/j8qVnjSW+ddXUD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80" name="AutoShape 8" descr="data:image/jpeg;base64,/9j/4AAQSkZJRgABAQAAAQABAAD/2wCEAAkGBhQSERUUEhQWFRUWFxcaFxcXGBgcGBgXFxgXHBgXFxwXHSceFxwjHRgXHy8gJCcpLCwsFx4xNTAqNSYrLCkBCQoKDgwOGg8PGiwlHyQsLCwsLCkpLCwpLC8sLCwsLCwsLCwsLCwsLCwsLCwsLCwsLCwsLCwsLCwsLCwsLCwsKf/AABEIANYA6wMBIgACEQEDEQH/xAAcAAABBQEBAQAAAAAAAAAAAAAGAgMEBQcAAQj/xAA9EAACAQIEAwYDBwMDBAMBAAABAhEAAwQSITEFQVEGEyJhcYEykaEHFEKxwdHwI1LhYnKSM4Ki8SSywhX/xAAaAQACAwEBAAAAAAAAAAAAAAAAAQIDBAUG/8QAMBEAAgIBBAECBAUDBQAAAAAAAAECEQMEEiExQRNRBSJhgTJxobHRFPDxIyRCkcH/2gAMAwEAAhEDEQA/AM7WpVvCMRMQPPSibhvB0FuSJ0nWhzg2HOKulrj5EU/wCq3xyxwjudIjXkg60wTRP2k4Jat2w1pyxBGYHXfmaGEXWiMk1aJSi4umOI1LRaZbSuS7UiIu6tMkU69ymWFCEJ509brzC4QudKltgGA2pthTIxGtJZaciktSENMKStEvZ3shcxAW6Qos548TZS4XVgsAt5SAefSrfiXZYMGAsWLWsIyOTr/awZgSTyMHf5VvLFOi2OKTVgSi1xFSL2Ga2xVwVI60zcNW2VDLV4orw0u2KYDy29KdExXI2lKOutQASa4GumuimBxNcDXRSHoAcYCKbFeUkGgB0nSmwtekV6poEIuGmjNOUnOaYB7aDd3lG0RVdwfhy2lZbig+MsD9a0jsr2KzoHvghY0XmfXp6VXfaH2WZF73DLog8adQOY86jOLkuC7FJRdso+Jut/DEIAMxAMDcCh1eAQCYrROzfZg4jB27qMAWWcp86gcQ4YbZKuIIqMY7UTlkU8l+DMsfg4aKYt4OrTjgyuRUBL1T8FeStzoS2EJpBwVT8O80nEvEQNfKggi27J4VC5zr4E3mizFYfDOhCqAYkUP9kMQ1u2/eIRrzEE/Or25xlMjMVAgQKySb3HThBLGZ1jbPi0pXDeGG7chgcijNcKDxZARMeZJAnzp6/fDMTVn2e4gLbvtJSIPPxKYHyn2rS3Ss50UnKi+btPZVFtIptqqgBSIgdKqm47lJ/HbbRuoE7iNDE+u1S7vEO9JDBT5SpPyqgHDLi3tQe7HxFeh2A01PLnTlmjkVZF912a/TkmtrJfFcML9rvbbZyGiRrMgcx770NXbbDQg/L+TR/wAH7m1bYFPCzusmMpZTqZ00iNdNZ2qk7QArcIJtkaEZViAdR5xHUnnFVwfgz5I0wUyGdqeVDUwx5VMtYB8guZGyHQPByk+R261a2VUVC6U8CKnsgps2qQiLXVLW2K9NgchQBDmmri1YHCxTD4cdKYEUV6Eg0+LApwYYUAMaU0xqU2Gpt8L60CIpevFmpJwYr0YTzNAz6axGPywKVdIYiRIO9Bl/jbXbpyglRzoitcTW1a7y6cqqNZ5VakKydgbKWly24CryHKqPtjhc9oXVG2/pVvieKWrdsOfhePedqlWrasmWNCNqTVoZ83cfebx9P3qClFH2j9mWwuJka23Ep5dVP6ULqDUHwPsnYBNTO1XOHw8RcECCCs6kmqhfCsV7hOLOLisPwbA7Vzp5HNvnhHudBocelxx3RTnL38fQP8aRjbOa1C3VEMh0zRy9ehqnHA3bCubqtaCf3bkj8xNJtcQu4m9bWysXToMuk6c55ACZNTu0HDcesJiLdwqNQUBZP+SSJ8jrU1k4urfuUZPhmN5lFzUU+drfP2AXEYYodR717h7+R1blsRvIIgjz0JontdnMXiEKJhrrdGK5V/5PA+tWvCPsguGGxl5bS/2WyHf0k+Ff/KtOJuceUed+IaaGmzbcbtfsBt9LQvZ7ayN1nTfnlBgx16z0os4Y6lJbWYAHMtpERrRZjfsswr2kOHZrZXNqTn7zX8WY6QQfhganSo/ZPskbd3PeOd1+AKIRB1E8/M0PE5OiEdSoxI3avsfd+6JdsqWYSbloCTB2ZQN2EmY5Hy1CuGcC+8FWu3AF2CHNnIUwSIHhWQRJI2PSR9B2V0r567Y4cHF3b2cuWd2I1AALGFMHYAge1OaUVSKMdzk5NWTeJdprKXu7t2wqoSgQKqkkR8UqTE+0QaFb3Fr4vZluEyDlXlkk+AjZhptHSqviPElZgTKkCAwMssCIM/GPrHPlVbcxTqwLGeakbf432PWowhSosnO3a6C8Wi6h1+FtRG2tNnDN0NWPY64HQD8LEkryBMww6bAGP/RHewqCpQdmfJHawK7puhr1QZ51e40qJiqW62tTogO3BodahyalXbmlMKRFACC5JkkzXuc1x1rw0hCS5r3vKbY60ktTGOm5Se+NNBq7+b0AbTw3CFQMvMSPel8Zx2TC3s/JDofSpvZ58+HQncAU7xjs/bxNso/wncSRI9q0Ih5IOHbvLeGUnQIGPsNKurPEyCwXUgaDzqus8GW0oCScogHoOk1RYbiD53K9SKhKSj2T5fRm/G+193F4xlxAgqxXLOiweVSXwIXWNqs+I8DstfNx1/qEzPnSseo7p/Q1mnHd0WYpLHNSaun0DGKuQpNUuCvuzaVAt3yWIJMGYE1acNtlZ86yvH6aZ7DHrHrckJR4S7CDs9jr1u+vdOwY+E5TqVMEj00Hyo84j9or4J1XvWuyNQ/xJ7giR7TWd8Ix7WbmdYkdaj8bxr4m6WYAMelGLI4qkGu0kc0lOa4S78mi3ftW7z8QPkFb9TFeJ21ZyFCsSxAGi7kwNz1NZbw66A4QnXNFaFgcMEe2++Rkb/iQf0rTHJkbPO6zBgx44vHK2++TY2wxXKMwFpEIIjUtKwflm06tTBxCgDJHiJ9dJzE1GPGFxFhiCUh3WSJg2rhXNuIByyCdpFBvHe0hwqyVLalQGMAk6kGNYIJ5ayK1NqKcmYcWKWaaxw7YbLxSPExhd9TAA6nppWN9tLqffGbD+O1dIbYqQWJzfFGZJ1BA2PPcs8T7ZXrzQWiAcqrIBeDB6lidAeRIIiqfCZ76FlYu6kZlJOisD/VkmMoMhidpBrJLMsj4XB3H8Menh80vm44XX7EPF8HttcBA0nWOvlNI43wK49pLmpIkQ05o0iZ8wRH71Ksqc2UTJIAgaz6Ud2MfYwNsNdy38THhsgytsjY3D5fPoPxBW1z4MsMXqXCCtvwjPOxzOjjQkZirLOoI9NpMQeooix1+5vESW020EcjqKiYvDO104kkBmIJa1lCCRpby7LAEZSBMHferrhrJeHiBDecQ3mNdvKar9ZKXBZqfhefHj3Uml3T6B67ZcnU0i3gzNE9zAa6DSkfciOVXLI34OJynRSthCVNMnAVfjCN0rjg26UnOXsFlD9yNJGEq8bCHpSRhSJ03jWNvSlvYFP8A/wA/WlXMDNWvcHpSXsHpRvYWUFzBU390PSr77uelINkdKkpsLNT7KqVsqDvH0q6tXddvaoVu4NgQIAqZh5JEx61qSpUA5jMVCN4eVA9nFKoMkSdaLu2N/JhWI3Ij51l5cnnXN1dtpWWRnt6JOOOdpph8PKkdQa4GloaqWSSVFbduzK8The7xDL0b86vTbBEqaKx2Ft37jXblzLpoBUbC9jLjuyLlCCRnckAnpoDr7VLLPfVHrPgso48cvU48gzbfxampmCw+e6sa9av7P2ZYkuBmsgFgM3eSBJ3gLJqF27wR4Teti1cF7vEJzlYgqYKxmIJGh99qIY5Sdo06zXYYYZQ3ctcAfxjCmzjdObAj9aLsT2xtW1AEu0axoAfU/pNA2O47cusWcyT6DTppypNjA37nwWnaeYQx84iugk/J4o07sx21xOIa4qFcPaX+pcuhDdZM5VdAWUGTLHyDaGqztHwy+pa8t44yw0DvlQgWmUzkdAStoHMCIOUxyNSvs97N4u1YxNwg2xcCKCjr3gZCW+HURD8zyI56FnD+MdyFthiNNSwguT8RPUkzPrFEoufD6NemzLDJZIfiT/SqMgvXSdamWMW4RphVugZtCC4DBoJiILKDA6Vp2Ls4F1bPhrGY6llQKZ6+GKEeyNjCjiSW7ltXt52UK+o1UkFgQZUTPLYVmnh2JUzv4dcsspSkqpN990DoxzIALMzzIHX/AFEA+w0pFt3G/wAhrV1xTG2TcuGygS2zMUXok+GSecfnVHevT+If9oJ+u31rOnfB1XGOP5r5fhUv7f3LThnEcouk7C0wPnmKhRrv4irf9s8q8w/F8vOKoRjNCg2mSebECBoNgAT/AMj5UpD0DH6D6VKWNFeHXzttBvhO0M/Fr5zr8jvVrbxitEESdhInTfTes5W+UBY+FRv/AA8/SKq7/GHZs0+g5AdP51q7Cp9Xwcj4v/TOO5QrI/bhfm1/g18XIpJvVn/Cu3dxIFyLi+e49D+80W8L7W4e6QCe7PRtv+W3zirpOUfB5ot7dhyJCk0m5ZZd1Io07PvbKjarzE8GtuuwpKaaJbTKw1c3pRJxbsuUMqNOlUrWOtReVLtCIceVJKDpU/7sKbOHo9WIidxi/DSCRPQ1P7P4uRBJPvrVXxWCFA+LLJpjAYoowitkXasT4Ya8bs97hWAO2sHyoBFuj/h14OpU8xQZi8Nkdl6GK5+rVNMsSsjpZr37uaft2zT8QKwNktvB5hexTYoF+9ZANgKsL32bK1m49xrtx1Q5VSM0KJFtJBgtrrvLctK84d2otYS073mgDUDrTQ+3nCAgC3cI6gfua6WGKcOi/wDqJxqmDvabh2PspbDgomUf07ZJK6bO25brHPnVNgkOIYW76Z1mf6gJ8XWTzrWbXbDDY0IbRDHoeXzqy4hgrZsMcqyBPKieFpWmbI67H6bjPGnL3/z/AOGbYns5ZyAZFCgzlCgD6Uu5ZQhSggdKlXbpIineH8Ge6R3aEyQJg5RPUgaCoY7gtxzG04uNBF2awQ+5vG5uN9FT9zQ7xXA6kEc6OrXDfumGC6sZlio5tpoDyEAUN4u4jTrzjXTfyPyrZBParIdAXjOGE/CTHziqd7C4F1v5s964t9QmUwgNootzMdDq5MRy3o1e2FJ1OmxG4I6dQelAvbri63nsi3lKrbzZlnK+c7lD4VYZYPX2qrJwjp6L5ppAxcDHUHTqdF9FJ3ikXDpzb8v+0c/U06cOWMudR1Ow8ydvTTypu+Rl0Zeh3JP0+m1ZkdqaaTb/AHIK2zIj4uUdTynrWqcJ7OpatKrqHePGza6ncCdgNtOlB3YnhHfYy2o1yy58gmsnp+8VpR5ioZpXwcLVOWNJRdX9StwfB7duYWZnVoYgH8Inl9epNM4zs3hro8dm36quVvmkGrnLSIqlNrowznKb3Sbb+oBcR+zMb2Lsf6bg/wD0v7UP47spi7GptllH4rfiHvGo9wK13LXhWKujqZLvkiZb2e7aX8KQFaVnVDt7c1NbV2H+0a3i/Ash1EshBkAbmQII8/Og/jXZizigS65XjS4vxD/dyceR9iKtOweThuHa0pH3m8/juxplExknko5H8TkmQK0RyQnz0yUYuTSRq3hujlQ5xrs5MlRBqM3acWoygMZ1AIUzvAzELmjWNJg60QcL43bxAIEhhGZGEMs7SDuDyIkHrUeJF+TBKHYA3LRQwwg01n8qO+LcDW4NqE73AbgYgVU4tdGaqGbF1ArZhLRoR0rPMV9ofdX2AtaKSIPlRrbDtOUEgCTFZN2yKHEsbZ339at005/hfROdN2XWK+1bFMT3cWx5amjLhGIa/aR2MkiSTuTWLitW7B382FGuqmKeq5jZFIJ2twKZNwnevGDda8zaVz6JMg8SwQvIykTppWTYqwUuMh3UkVsxFZJ2kuj7y5HWtull2iLQwnErtog23KnyrVeymIxBwwa9cdi3JjpWZcCwHf4hF5DU1tvDeGjIDc0tgaDm8fkvn8utXZZcpf8AZKEHN0hPAOzt3FuSBktg6uRp6KPxH6DrWjcLwyWU7u3OVZEkySfxH5/lQxhe3ip4HAUDRWA8K8gGA2A6jpVrbx6xG06gyGUz5jXXr9a0RcZ8oUsUsTplhxO4DbPP0oTxVpTOZDB5jXY8xVni8WRr/P8AIprhyZwW38WVl69D5HWrKogUl3CqNs3uPrWS9prKW8VdW2PDIAAHMAZgI2Gafedeu+Y/h+WMo05hoBHTU7VhvHrq3MTfKhmLXX8QUagMQu/QQNBWTUuoo7vwfG55JP2RSvcMABVX38X5/kPem3sypkEfL8zFS2QDYE+XhP5kEfKk92p0Ph9cv6GsSkegnidO/wC/0Cv7JXRMXlaZu23RDyzCH5dVQijHH4fK7DzrPOy5f73h+6UswvWyijnrDE/9pb5+Vaf2jTLd8qU+VZ5n4nj2Ti/oVQFJZKUt2lm7NUWco624ikXFFLYU3mFJIdsZy01iMFnUqZHRhup5EVMSDSTeAqV+wLjko7lm5bQB3U6Q1xgQridFugk5fK5yPtF92c466aSTbEiG/wCpbYR4G5MIMhvMbzNMs4NeM3KrPVZfLPKUdrNF4bxZbg3qYbCms3wOOa2ZG1E1jtSuUSavhlT7KbK/tZxlbFqbQAKkaDmOYrEu2+BBvd9aXwXNTA0Dc6PnDXnXOfCOXWpfFeAJdw5VYAB25Gtnqxb2xGvmVMxC3blgBuTFa52c4eLGHVOe59TTPZnsRYuuz5MptzMk7joKtyh9hWfVNqkRqhxbteFedeIwFLxGIkaViAicRuZbTMOQrMcVhu8aepmtI4prYcHpWcBhmldulXYuOUdjQqE4OMldsMfst7PZrly9c0toY/3NE5fQDU+o60Yce47JyrQhgO0iWsNbtoSPD4v9xMsfn+QqAePCSefnVjTk7ZD/AE8bagXGNxR601gO2L4fw/Hb5ox0HXKfw/l5VXYJXxLgahNyw3I/0zp70T2uzdm0AwthgZhnEmQec6A89ORqdvGtxlzZU+C64b2mF22Gsh4M+BlLARvBG3sTVvwHib55VSA5ykEkAnkQRqI/I0O2MQV2gDpy/wAVGb7UrGHuoDbN1Q4LlW0HUp/eRvBgHrV+PP6nBio0rD8MFxyTbCgfiDTJ8pWfeag8W7GYO5P/AMVCTMyzIQT/AGspIBpfY7t/a4l3/cWriW7JRQ75QHLZtgCcsBQdT+IbVZY7EN7f6pB/5DT5irXFS7ROGaeL8EmvydGY8R+y5AZtvdt+VxQ49nteL/wqAv2Xu3xYtIBG1u6xHqGVY994rRMReYdY6HX5Eb/Sn+H3Z30/aqZYYd0bY/FNTW1y/RDXY37P7GCbvVd7tyCAzgAAHfKo5naZPlSe2eF3b3q/TFgGAajdocPntH0qucVtoy5Mk8j3TdsznNSkvRTUkGPOnwDG1c9oqPHxM0hr1Nupr1VHOhJBbOW7rXXDFLt2wTTeJQTpTAbmuYmkc9a9ZtKAH1xEim4pm20U6HoY0R0eDVjZxAFvfUmq/DKrECa6/wAPdLwYEFDEg8vMVs0quTYmqJjWygzqYziCOvnTC3dKXxPGKWhSIA5VHS4sa71VnlumFi89SmtAJNN2DbynNvypg3jtOlZ+w6E4xQbL68jWa2rJJgDcxWlXrwiWiIoOwl5RiC0DLm0FacMGzpaPPDFF32W1rssGtqLgZDGjDQ+W+4nl9RVZh+BqjkXSWyn4QpXN6s3L0mj9Wa6sgjKIqHfsBhDgEeYmrZ6hb6ro58nK235KKziWT/pvpAAV1BAAGgBUhgPUk0VdkuLpe7yxfhDAbeQCNO8UmJUTBmImDuDQpxLhItKbisAo1IY/kf0of4txybYRQADrPOCI35SDt0PmKvjJZERTJ3bHtcHd7Vlgbakguu1yOY55OnWgq7iCa5n1pm41SjFRVICz4B2pxOCu97hrrW2/EN1cf2up0YevtFbP2O+2/D4graxqdxcaAHmbBPnPitT5yOpFYIqE6AEnyqxwnBCwkkeg/fam5JdjUW+j6m4phlCEhD55RJHnC6kegJoXucVW00d4rOxhbYzhtf7s6rl96oOzOMxK4JMNefLH/TcmWW1AyoTrsZgnYQOQpjEYCxbY97fsydTnvW1eD+Lxnxe/Sobt3TIvg0LhOEvEhrggdJH6TRFiLcrG+kaVj+C7e4HBtPfI8crSs5b1Ai37yK7s/wDbI+K4rbDDusK4Nlbc7FyMtxyNMxYKOgBI6kjjwSTLPjWF7u8w96jhmI0FEHbTD5WDdaGrV4j0rmzVSEKe5pFIUUu86nakhRG9RQCC5Feqy0hxNerapiEOZpBNLNcSDQA2K4etKfQxSJoArcfbcIe6+IbUPPdxdwt3stIgQY1ooJkzXnd+VXQyyh0DaZBv4bucPaRLdw3SZZp09KnYVyR4gVPnU3DC45yKJJ67ADcknQAbyaN+FfZsCoe/ebMwHhQARI2JcEk+wqVyy+B8eAOs4cBdIJPzqBdtFTDGIoo432St2Lh7nEM2UeLMM+RyRCP3K5rWYGQWWDB1GkjvFXKznWDA3GuuoPy/Oq1hmpV7jk1VlXfBZsoMz8qrE7KqzmSQQeR/KrXAcQIYZlDLO1EGJ/qMGS3kJA0EV09T/t4KG3tdlGN7+b+xR4DhrWtrjEdCasbF0kwfnS2twSDoelQ+IYxbayd+X+fKuU5N9mrDhnmyLHDtlL28xSrcFtWzIgBYcmuMDCew1PqRvFAl++WOp1nU9auOMWC5LAz/AKTvqdSDzPr08qgcIwPeXFzDw5gDOxJOx8utdDDSgkizUaeeCe2ar9ivVCxgedF3ZPsglyLmIBK8lBgE9DGvrty86q1yjEdxlmH7sNJ2za6CJ6QSRWoph1UKIhQAAByAqvPkcVSM4E9puHJacC2oRWXQKIEjQz9KrsA4UiaOuN8IS+mST1Vuan9fSgjEcHu2XCOpJJ8LLqG9PPyOtVwkpKi/HkXCNVw2Ae+imyAzBAcswSsD4Z0JEkR5UJds+z5v2yMpF60TlBEHzQz15ecdaKOw3EfuluXaZ0Lch/pT+7z6nyFX74mzxNSVIS6pgEiGUjZLo3j/ANiRvZHA4rcuyvLJSm3E+ZWBGh0NPYa7lIIMHkRuD5UadvOyDK1y8iwyk98nmN3H6/PrQKpq6ElJWQPpfCcW+/8ADLWJ0L5YueVxNH9JPi9GFDIJdtBr0FZv2R7b3sDnW2wa3cjPaeSpO0iNVaNJHvNFvC+21l3AEoxOmbUa8pH7Vlz45dxQ1y0i/OFIBLGD0NMZqmYZTiGgsNtKj4jCFDlYRWSL457Ccdr/AJGzShb5k/Wm4ilPrUuCIkxyNJiuC0prJgkAxT4ENsK7IaSal20SBLmaOAIr4YKDLeIHVSCDTKseQ0FPY7ij3CO9MnmYE/Sm2vzEDKI+fmaiPiwl4FgCcHibiIXxHd3O4IEsrKkqU6OWOh30EVY8N4W11b7l7uAsXrRtWrLXH7xSWnv2DvltOYICLrBMmTQXieKMbAw7hzZa4HudzPetbUS1sAEH4xaOhnKH6U9a7T2LuCtW8dea26h7QZgwuXERlU3MpUkZlVQcwmS1dDBW1X0KTdcBbwfA3MLjMOLy4SxbRL1pLlt1tnEtdNoqO6bxZwUlpYglhBqJ9q1kqbV1YGZmR555QCh+WYT/ALaoeI8RGPxCvbw6YzDrh7tkZ37tbd1riF2uG4O8tlUVIIGYzI8oPaM3c1uzfc3blq3aVbpaQV7sB4B1BNwOSx1YC10rVp+cqIZPwMi8Lc55YA+1XlzEs5hYB5RVdhbULrTuKYWxmbbcGRrWDWZ/Vytronp8MpVCCtsRjsT3aln3kx1JoVx/EC/xGpfFO02ay1t7aM2YFLhnPbUSSixuCSTJ6nygfwODu4m4EtrJPyHmx5VSoLtnq8EIaGDX/Ly/4+ghCzMFQFidABv7Vd8Z7KObFtbWU3FJNyTGYvGoJ6QB6CiPhHAFwYIKhnYeJjEx0WPhH1MCeVEGH4laFsg2JY/izcvlS9WncTiavVes9vhAN2a7IDDsLlwh7vKPhWenU76+e3OiprgMafWkphy3wg/zrS71hkIDCOfqKrlk3Pl8mCn2IUT0FdiFBEaMI1r1WkAAA78taUoC/FIPLT85pXTsAYvY5wxW4iqQSFABjLptPy0qwwGOZWW5aaHXTWYYf2PH4eh3U6jmDc8QxnfWu7ZLcbghBmB6g0LNbay8MN9jyYfvXTw51Ph9iNBxZTF4cYlAVdPDeWBmEc2jcrO/NWU7VlfHPs9lmfDOupJ7tvDE8lO0eRj1o54Bj3suL1uWUiLqb5lGmYDmygnT8QkbxVhx7hItlbtog2LmqEbKSJyT0jVTzHoahmUoPfH7jMGxvD7llst1GQ+Y0Podj7VJ4S0NmPoP1P6VrGIwwuKQ1vMnMEZh6maFuMdgSLbX8MRCye6Jkxzyc/YzVazqap8GnS5I48qk/B7wfjbJsdP5qOlFli8Ly5+8k+dZVhcUVq+4RxvI3lzHWqp46O7qMWPWx3Lifv7/AJ/yHAskmJFKuWCBuPY1Fs3RcUFNZH8mnsNeKkGAfUVSebnCWOW2apnty0YBkHyHKnGxRyZVBHXXemHOu/y2pszQiFnFDzFe/dj0r1jNOLYP91MErK1rp2p/DYsqQwAJHUAj6imLVsDnyr1iBzpCFjUk6DzGnyqt4jh70rcRvGnwuCA0HdWkQy+RqwjXp/PzqHjsRyDCegrTpoynkUIkZS2qyNw3HXLVs29ZLMWbNmzljLM2g329KmYeXuZ3W5ckycmUuT0UMQOnPYVBu4uxaVTdLszNACZem0A5gfaNRUfDdpLTOLffNZQsAzQZQGfFIGbSRt0O9dfLLHjjKGPvpsrjGU2nLoIE4/hbhKW++S4hOa1cUEhVGrZrUjwkagxv5Ghnj/F3dpt6qBEH89OtRsUlmxezWMTbJDEo9suSsbGcg19PpTT8QR2JOR26qjKCepRXVfkF85rlvCrtHZ0eox4LbT3eGn19hHDuG3cQ+kQPiY7AdPM+VH+AwNuymRJWOcak9SeZqt7NgdwNAsljoMoOpkxM8jVoH3rNkdujPqNTLK/oLkDelTtTIaT/AIr1h0iaqoyFhY7opDu4bkAvh/PWoxbYdNqYRthBPp9a905/zy8qSVEmx9F0JkabDmaSssYgzFM2lPWlSd5FSIkjBWM7Zfh8yDA+VNY7ByCrqR66e4/evLz6zAXbQT++9Jz+/v0prgZWd6bDzbeQDBEiVMAwfUa1fWe3mHs2GtNdgOwKhYZrT5gx8I/BILDoZGxECnarAJiAAoKslzu7jkXDsCSCqCWEwJAMa60K4ng4L9zZUF5LF1uBrXd9SSoZY2OYTtzNdTG3tVj6NKwPHTiLTOgyWy+tsEQsyVHsJHsac05z7RVZwHD9xh+6UQpguTGe44Bgnmq9B8wOc8en5VzsqW75QvkquN9l7WIll/p3P7hz/wB4G/rv+VBHEeHXMO+W4I6MDKsPI/puK0kP1B9qaxeGS6pS4uYHcEfI+Udd6lHI1wy7FqJY2A/CO0hst1HQnSNzPSjPA9pkxNxLaj+o5gBRmk8tQNOZ20g0E9rOB28PBt5oYRlOsHXWZmI/MdapMNxK5Yuh7TsjqTlZTBG4/Ike9aFihNXRbqdS87V+DYr2HNtitwQRuJH5inPuneeJEIUAA5Z3HWqXguLuNazXnLXCzZpkkFWK5ZPIREVPS9HOsTjTMl1wJdBNNmwadN3SdK8EHpQRKyfPSvASNdfkP4alNcXNK5gOU5W1HpAOo2/Op5u2bmjMy6bLYtqTPMww15c/anY6KnMSukA88xUD2JIE69aqMTdE7N5jQga8iKmcVcZsq7cpHLbpof35xUS1bzGFjX+HXpBrv6HB6cPUl5MuSduhOHt59SokERIkgzuOh0360rGcIt3AAybEkQxG+/LmdavbOByj/BHp+lOC3OxCjpG/n/OtczVaj1MjaL8a2qgWbs3Yyj+mw5TnM+p1j6VKweAVAiqqlU/uUGeZLcm1k6jYxsKv+6MToY6fn5U2VnUZdJmM2/uxHyrP6j9ydsYS/kACiANso0joP5zr374Z6fz+aVJcE7gmBoCZEaaCf56U/hEty3esyLGmQSWaR12G5NVth2RrfEdCMuvUEz6cxTf3rTz8/wA6et2IJMTrz2O3KQYMco3r10BI0y9SJYD0DGfafelwM63xI24NtjmjU8h5SR1/LeuxHGHfVjJ5E7/QaipZsWtkuGdNHtwDM7FSw0/gqI9kCSIInkPnuAfoNqW2N3XI3J1QynEDyA+teniJ/tH+aX3cT4ST5yOVOWMA1ycih4EwpEjXeGgn2FS4IDDcQM/D9f8AFM3eM3F/6aJmB/F15aAQdYmakXbABiD+s9P5FdlWdd+UgHn5j03mpJpc0CBXHYXHZQMwALtcBV9SzEy2YanUnnVjwiyE8d8F7xOYudWnl4jrsAB019aIMLdmLfdo2ciNIadgQ4IjfnprXcS4QbL5LkbSpBDg7TqsiQdCP3qx5ZSVMlL6EZeKjTwkfz1pa8QXqBPUU2uT/SI8tY16jyrreEQ8x9PWquCA+MYv9wBpL4tT+P602mHUnZZ6Dl9a44Ndvnt+lFIYrFPbuKUeGBEEEjb/AN1meLwUYh1SCEaM34YB0n8vWtHGDWRpv5U2eGoWOg9wfbfSrceTYCZ3ALWS0ZYszMXbNElmiZ1IG0wNqsmAgHSD6EjyIFRFwYEcvMctaeS42+YaT8Sg/wD2B/k1W+XYNnEiSZEelJ+VIv5ySSQTz0AGmwEaUnIx101/nSoiZ4XVYZiYM7KJA/5CfpXcTxSqJVIUmBJLMZ2zbAacgIHnvXtdWjTxUssU/cU3UXRQ3HMmfXb1H6H51LwWHB1PnsekT+ddXV6DWtwwvaZMXMuS5tDkP25+Q6UpBJ22HX06ifrXV1eXNo1ck68/U6fTWnUeDJHKd/z030+tdXUAKCbydB6Tz/kV4NQRPMfr09K6upAKVdcvPr7g/rXmeJ8h+1dXUAcLm+8H+fvSFubDb06EeddXUAOxEeZjeklT6yJGu0R5V1dSEOWLwRgQitHJ5K79BFM3bh0OgBg9dyNNfUf5rq6mM8FqWIgCNNOX78q77uB+unl+le11NAzu711iZHy5gV6bQHuSPl167/U15XUCPGtR0+Q56e1eLbGojUCfL/FdXUIB1uG/0xc8OUsU5zmy5p22g9ajERrJ108ue9dXUJjkqPbayOfudee2n806VxtaCCTJ5nrHryrq6mISqnmTt/j8qVnjSW+ddXUD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2772" name="Picture 4" descr="http://newart.kalisz.pl/components/images/999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5148000" cy="2338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Cleaning…</a:t>
            </a:r>
            <a:br>
              <a:rPr lang="en-US" dirty="0" smtClean="0"/>
            </a:br>
            <a:r>
              <a:rPr lang="ko-KR" altLang="en-US" dirty="0" smtClean="0"/>
              <a:t>청</a:t>
            </a:r>
            <a:r>
              <a:rPr lang="ko-KR" altLang="en-US" dirty="0"/>
              <a:t>소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4653136"/>
            <a:ext cx="8640960" cy="18638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America, students do not </a:t>
            </a:r>
            <a:r>
              <a:rPr lang="en-US" dirty="0" smtClean="0">
                <a:solidFill>
                  <a:srgbClr val="FF0000"/>
                </a:solidFill>
              </a:rPr>
              <a:t>clean</a:t>
            </a:r>
            <a:r>
              <a:rPr lang="en-US" dirty="0" smtClean="0"/>
              <a:t> the school or classrooms.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ko-KR" altLang="en-US" dirty="0" smtClean="0"/>
              <a:t>미국에서 학생들은 학교를 </a:t>
            </a:r>
            <a:r>
              <a:rPr lang="ko-KR" altLang="en-US" dirty="0" smtClean="0">
                <a:solidFill>
                  <a:srgbClr val="FF0000"/>
                </a:solidFill>
              </a:rPr>
              <a:t>청소</a:t>
            </a:r>
            <a:r>
              <a:rPr lang="ko-KR" altLang="en-US" dirty="0" smtClean="0"/>
              <a:t>하지 않는다</a:t>
            </a:r>
            <a:r>
              <a:rPr lang="en-US" altLang="ko-KR" dirty="0" smtClean="0"/>
              <a:t>.</a:t>
            </a:r>
            <a:endParaRPr lang="en-US" dirty="0" smtClean="0"/>
          </a:p>
          <a:p>
            <a:r>
              <a:rPr lang="en-US" dirty="0" smtClean="0"/>
              <a:t>Janitors/Custodians clean the school.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ko-KR" altLang="en-US" dirty="0" smtClean="0"/>
              <a:t>청소부원이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학교를 청소한다</a:t>
            </a:r>
            <a:r>
              <a:rPr lang="en-US" altLang="ko-KR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03608"/>
            <a:ext cx="4086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7115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스케줄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89522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학생들이 도착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35689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출석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81855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체</a:t>
            </a:r>
            <a:r>
              <a:rPr lang="ko-KR" altLang="en-US" sz="2400" dirty="0"/>
              <a:t>육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03889" y="231346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읽기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282331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쓰기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56289" y="32849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과학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374664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점심</a:t>
            </a:r>
            <a:r>
              <a:rPr lang="en-US" altLang="ko-KR" sz="2400" dirty="0" smtClean="0"/>
              <a:t>/</a:t>
            </a:r>
            <a:r>
              <a:rPr lang="ko-KR" altLang="en-US" sz="2400" dirty="0" err="1" smtClean="0"/>
              <a:t>쉬는시간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18777" y="420831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수학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0293" y="467142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사회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7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Bingo</a:t>
            </a:r>
            <a:r>
              <a:rPr lang="ko-KR" altLang="en-US" dirty="0" smtClean="0"/>
              <a:t> </a:t>
            </a:r>
            <a:r>
              <a:rPr lang="en-US" altLang="ko-KR" dirty="0" smtClean="0"/>
              <a:t>Words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school (</a:t>
            </a:r>
            <a:r>
              <a:rPr lang="ko-KR" altLang="en-US" sz="3200" dirty="0" smtClean="0">
                <a:solidFill>
                  <a:srgbClr val="0070C0"/>
                </a:solidFill>
              </a:rPr>
              <a:t>스쿨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학교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h</a:t>
            </a:r>
            <a:r>
              <a:rPr lang="en-US" sz="3200" dirty="0" smtClean="0">
                <a:solidFill>
                  <a:srgbClr val="0070C0"/>
                </a:solidFill>
              </a:rPr>
              <a:t>ands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핸드스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손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l</a:t>
            </a:r>
            <a:r>
              <a:rPr lang="en-US" sz="3200" dirty="0" smtClean="0">
                <a:solidFill>
                  <a:srgbClr val="0070C0"/>
                </a:solidFill>
              </a:rPr>
              <a:t>unch (</a:t>
            </a:r>
            <a:r>
              <a:rPr lang="ko-KR" altLang="en-US" sz="3200" dirty="0" smtClean="0">
                <a:solidFill>
                  <a:srgbClr val="0070C0"/>
                </a:solidFill>
              </a:rPr>
              <a:t>런치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점심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dirty="0" smtClean="0">
                <a:solidFill>
                  <a:srgbClr val="0070C0"/>
                </a:solidFill>
              </a:rPr>
              <a:t>ilk (</a:t>
            </a:r>
            <a:r>
              <a:rPr lang="ko-KR" altLang="en-US" sz="3200" dirty="0" smtClean="0">
                <a:solidFill>
                  <a:srgbClr val="0070C0"/>
                </a:solidFill>
              </a:rPr>
              <a:t>밀크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우유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m</a:t>
            </a:r>
            <a:r>
              <a:rPr lang="en-US" sz="3200" dirty="0" smtClean="0">
                <a:solidFill>
                  <a:srgbClr val="0070C0"/>
                </a:solidFill>
              </a:rPr>
              <a:t>outh (</a:t>
            </a:r>
            <a:r>
              <a:rPr lang="ko-KR" altLang="en-US" sz="3200" dirty="0" smtClean="0">
                <a:solidFill>
                  <a:srgbClr val="0070C0"/>
                </a:solidFill>
              </a:rPr>
              <a:t>마우스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입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d</a:t>
            </a:r>
            <a:r>
              <a:rPr lang="en-US" sz="3200" dirty="0" smtClean="0">
                <a:solidFill>
                  <a:srgbClr val="0070C0"/>
                </a:solidFill>
              </a:rPr>
              <a:t>rinks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드링크스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음료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r</a:t>
            </a:r>
            <a:r>
              <a:rPr lang="en-US" sz="3200" dirty="0" smtClean="0">
                <a:solidFill>
                  <a:srgbClr val="0070C0"/>
                </a:solidFill>
              </a:rPr>
              <a:t>ecess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리세스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쉬는 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시간</a:t>
            </a:r>
            <a:r>
              <a:rPr lang="en-US" altLang="ko-KR" sz="3200" dirty="0" smtClean="0"/>
              <a:t>)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p</a:t>
            </a:r>
            <a:r>
              <a:rPr lang="en-US" sz="3200" dirty="0" smtClean="0">
                <a:solidFill>
                  <a:srgbClr val="0070C0"/>
                </a:solidFill>
              </a:rPr>
              <a:t>layground (</a:t>
            </a:r>
            <a:r>
              <a:rPr lang="ko-KR" altLang="en-US" sz="3200" dirty="0" smtClean="0">
                <a:solidFill>
                  <a:srgbClr val="0070C0"/>
                </a:solidFill>
              </a:rPr>
              <a:t>플레이그라운드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놀이터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rgbClr val="0070C0"/>
                </a:solidFill>
              </a:rPr>
              <a:t>u</a:t>
            </a:r>
            <a:r>
              <a:rPr lang="en-US" sz="3200" dirty="0" smtClean="0">
                <a:solidFill>
                  <a:srgbClr val="0070C0"/>
                </a:solidFill>
              </a:rPr>
              <a:t>niforms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유니폼스</a:t>
            </a:r>
            <a:r>
              <a:rPr lang="en-US" altLang="ko-KR" sz="3200" dirty="0" smtClean="0">
                <a:solidFill>
                  <a:srgbClr val="0070C0"/>
                </a:solidFill>
              </a:rPr>
              <a:t>)=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교복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rgbClr val="0070C0"/>
                </a:solidFill>
              </a:rPr>
              <a:t>No hitting</a:t>
            </a:r>
            <a:r>
              <a:rPr lang="en-US" sz="3200" dirty="0" smtClean="0">
                <a:solidFill>
                  <a:srgbClr val="0070C0"/>
                </a:solidFill>
              </a:rPr>
              <a:t>! (</a:t>
            </a:r>
            <a:r>
              <a:rPr lang="ko-KR" altLang="en-US" sz="3200" dirty="0" smtClean="0">
                <a:solidFill>
                  <a:srgbClr val="0070C0"/>
                </a:solidFill>
              </a:rPr>
              <a:t>노 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히팅</a:t>
            </a:r>
            <a:r>
              <a:rPr lang="en-US" altLang="ko-KR" sz="3200" dirty="0" smtClean="0">
                <a:solidFill>
                  <a:srgbClr val="0070C0"/>
                </a:solidFill>
              </a:rPr>
              <a:t>!)= </a:t>
            </a:r>
            <a:r>
              <a:rPr lang="ko-KR" altLang="en-US" sz="3200" dirty="0" smtClean="0"/>
              <a:t>때지 마세요</a:t>
            </a:r>
            <a:r>
              <a:rPr lang="en-US" altLang="ko-KR" sz="3200" dirty="0" smtClean="0"/>
              <a:t>!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 smtClean="0">
                <a:solidFill>
                  <a:srgbClr val="0070C0"/>
                </a:solidFill>
              </a:rPr>
              <a:t>Principal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프린서펄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교장선생님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rgbClr val="0070C0"/>
                </a:solidFill>
              </a:rPr>
              <a:t>Double </a:t>
            </a:r>
            <a:r>
              <a:rPr lang="en-US" sz="3200" dirty="0" smtClean="0">
                <a:solidFill>
                  <a:srgbClr val="0070C0"/>
                </a:solidFill>
              </a:rPr>
              <a:t>Dutch (</a:t>
            </a:r>
            <a:r>
              <a:rPr lang="ko-KR" altLang="en-US" sz="3200" dirty="0" smtClean="0">
                <a:solidFill>
                  <a:srgbClr val="0070C0"/>
                </a:solidFill>
              </a:rPr>
              <a:t>더블 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더치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 smtClean="0">
                <a:solidFill>
                  <a:srgbClr val="0070C0"/>
                </a:solidFill>
              </a:rPr>
              <a:t>run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런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뛰다</a:t>
            </a:r>
            <a:r>
              <a:rPr lang="en-US" altLang="ko-KR" sz="3200" dirty="0" smtClean="0"/>
              <a:t>/</a:t>
            </a:r>
            <a:r>
              <a:rPr lang="ko-KR" altLang="en-US" sz="3200" dirty="0" smtClean="0"/>
              <a:t>달리다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 smtClean="0">
                <a:solidFill>
                  <a:srgbClr val="0070C0"/>
                </a:solidFill>
              </a:rPr>
              <a:t>Spanish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스페네시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스페인어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rgbClr val="0070C0"/>
                </a:solidFill>
              </a:rPr>
              <a:t>i</a:t>
            </a:r>
            <a:r>
              <a:rPr lang="en-US" sz="3200" dirty="0" smtClean="0">
                <a:solidFill>
                  <a:srgbClr val="0070C0"/>
                </a:solidFill>
              </a:rPr>
              <a:t>nstrument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인스트러멘트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악기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rgbClr val="0070C0"/>
                </a:solidFill>
              </a:rPr>
              <a:t>sports 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스퍼트스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스포츠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3200" dirty="0">
                <a:solidFill>
                  <a:srgbClr val="0070C0"/>
                </a:solidFill>
              </a:rPr>
              <a:t>c</a:t>
            </a:r>
            <a:r>
              <a:rPr lang="en-US" sz="3200" dirty="0" smtClean="0">
                <a:solidFill>
                  <a:srgbClr val="0070C0"/>
                </a:solidFill>
              </a:rPr>
              <a:t>lean (</a:t>
            </a:r>
            <a:r>
              <a:rPr lang="ko-KR" altLang="en-US" sz="3200" dirty="0" err="1" smtClean="0">
                <a:solidFill>
                  <a:srgbClr val="0070C0"/>
                </a:solidFill>
              </a:rPr>
              <a:t>클린</a:t>
            </a:r>
            <a:r>
              <a:rPr lang="en-US" altLang="ko-KR" sz="3200" dirty="0" smtClean="0">
                <a:solidFill>
                  <a:srgbClr val="0070C0"/>
                </a:solidFill>
              </a:rPr>
              <a:t>)= </a:t>
            </a:r>
            <a:r>
              <a:rPr lang="ko-KR" altLang="en-US" sz="3200" dirty="0" smtClean="0"/>
              <a:t>청소</a:t>
            </a:r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74812" cy="577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76464" cy="29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54673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go to </a:t>
            </a:r>
            <a:r>
              <a:rPr lang="en-US" dirty="0" smtClean="0">
                <a:solidFill>
                  <a:srgbClr val="FF0000"/>
                </a:solidFill>
              </a:rPr>
              <a:t>school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ko-KR" altLang="en-US" dirty="0" smtClean="0">
                <a:solidFill>
                  <a:srgbClr val="FF0000"/>
                </a:solidFill>
              </a:rPr>
              <a:t>학교</a:t>
            </a:r>
            <a:r>
              <a:rPr lang="ko-KR" altLang="en-US" dirty="0" smtClean="0"/>
              <a:t>에 어떻게 오니</a:t>
            </a:r>
            <a:r>
              <a:rPr lang="en-US" altLang="ko-KR" dirty="0" smtClean="0"/>
              <a:t>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533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07504" y="5373216"/>
            <a:ext cx="90364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aseline="0" dirty="0" smtClean="0">
                <a:latin typeface="+mj-lt"/>
                <a:ea typeface="+mj-ea"/>
                <a:cs typeface="+mj-cs"/>
              </a:rPr>
              <a:t>-In America, if you live far from school, </a:t>
            </a:r>
            <a:r>
              <a:rPr lang="en-US" altLang="ko-KR" sz="2800" dirty="0" smtClean="0">
                <a:latin typeface="+mj-lt"/>
                <a:ea typeface="+mj-ea"/>
                <a:cs typeface="+mj-cs"/>
              </a:rPr>
              <a:t>you can take a school bus.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2800" dirty="0" smtClean="0">
                <a:latin typeface="+mj-lt"/>
                <a:ea typeface="+mj-ea"/>
                <a:cs typeface="+mj-cs"/>
              </a:rPr>
              <a:t>미국에서 학교에서 </a:t>
            </a:r>
            <a:r>
              <a:rPr lang="ko-KR" altLang="en-US" sz="2800" dirty="0">
                <a:latin typeface="+mj-lt"/>
                <a:ea typeface="+mj-ea"/>
                <a:cs typeface="+mj-cs"/>
              </a:rPr>
              <a:t>멀리 떨어져 </a:t>
            </a:r>
            <a:r>
              <a:rPr lang="ko-KR" altLang="en-US" sz="2800" dirty="0" smtClean="0">
                <a:latin typeface="+mj-lt"/>
                <a:ea typeface="+mj-ea"/>
                <a:cs typeface="+mj-cs"/>
              </a:rPr>
              <a:t>산다면 학교 버스를 </a:t>
            </a:r>
            <a:r>
              <a:rPr lang="ko-KR" altLang="en-US" sz="2800" dirty="0">
                <a:latin typeface="+mj-lt"/>
                <a:ea typeface="+mj-ea"/>
                <a:cs typeface="+mj-cs"/>
              </a:rPr>
              <a:t>탈 수 있어요</a:t>
            </a:r>
            <a:r>
              <a:rPr lang="en-US" altLang="ko-KR" sz="2800" dirty="0">
                <a:latin typeface="+mj-lt"/>
                <a:ea typeface="+mj-ea"/>
                <a:cs typeface="+mj-cs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26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Greetings </a:t>
            </a:r>
            <a:br>
              <a:rPr lang="en-US" altLang="ko-KR" dirty="0" smtClean="0"/>
            </a:br>
            <a:r>
              <a:rPr lang="ko-KR" altLang="en-US" dirty="0" smtClean="0"/>
              <a:t>인사</a:t>
            </a:r>
            <a:endParaRPr lang="ko-KR" altLang="en-US" dirty="0"/>
          </a:p>
        </p:txBody>
      </p:sp>
      <p:pic>
        <p:nvPicPr>
          <p:cNvPr id="4" name="내용 개체 틀 3" descr="bow_americ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2060848"/>
            <a:ext cx="3211412" cy="3417157"/>
          </a:xfrm>
        </p:spPr>
      </p:pic>
      <p:pic>
        <p:nvPicPr>
          <p:cNvPr id="5" name="그림 4" descr="Trade-shake-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2677406" cy="235745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395536" y="1052736"/>
            <a:ext cx="417646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Americans 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미국 스타일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)…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5399584" y="1124744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Koreans… (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 스타일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071802" y="1891514"/>
            <a:ext cx="2483768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ß"/>
              <a:tabLst/>
              <a:defRPr/>
            </a:pPr>
            <a:r>
              <a:rPr lang="en-US" altLang="ko-KR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Shake </a:t>
            </a:r>
            <a:r>
              <a:rPr lang="en-US" altLang="ko-K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h</a:t>
            </a:r>
            <a:r>
              <a:rPr lang="en-US" altLang="ko-KR" sz="20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a</a:t>
            </a:r>
            <a:r>
              <a:rPr lang="en-US" altLang="ko-K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nds (</a:t>
            </a:r>
            <a:r>
              <a:rPr lang="ko-KR" altLang="en-US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손</a:t>
            </a:r>
            <a:r>
              <a:rPr lang="en-US" altLang="ko-K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) </a:t>
            </a:r>
            <a:r>
              <a:rPr lang="en-US" altLang="ko-KR" sz="2000" dirty="0" smtClean="0">
                <a:latin typeface="+mj-lt"/>
                <a:ea typeface="+mj-ea"/>
                <a:cs typeface="+mj-cs"/>
                <a:sym typeface="Wingdings" pitchFamily="2" charset="2"/>
              </a:rPr>
              <a:t>w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hen you meet for the first time.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sz="2000" dirty="0" smtClean="0">
                <a:latin typeface="+mj-lt"/>
                <a:ea typeface="+mj-ea"/>
                <a:cs typeface="+mj-cs"/>
              </a:rPr>
              <a:t>처음 만났을 때</a:t>
            </a:r>
            <a:r>
              <a:rPr lang="en-US" altLang="ko-KR" sz="2000" dirty="0" smtClean="0">
                <a:latin typeface="+mj-lt"/>
                <a:ea typeface="+mj-ea"/>
                <a:cs typeface="+mj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그림 8" descr="sun_wav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2868230" cy="2317998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915816" y="5229200"/>
            <a:ext cx="24837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ß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Wave</a:t>
            </a:r>
            <a:r>
              <a:rPr kumimoji="0" lang="en-US" altLang="ko-K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a friend!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noProof="0" dirty="0" smtClean="0">
                <a:latin typeface="+mj-lt"/>
                <a:ea typeface="+mj-ea"/>
                <a:cs typeface="+mj-cs"/>
              </a:rPr>
              <a:t>“Hey!”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ko-KR" altLang="en-US" dirty="0"/>
              <a:t>교내 방송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4365104"/>
            <a:ext cx="8507288" cy="2376264"/>
          </a:xfrm>
        </p:spPr>
        <p:txBody>
          <a:bodyPr>
            <a:normAutofit/>
          </a:bodyPr>
          <a:lstStyle/>
          <a:p>
            <a:r>
              <a:rPr lang="en-US" dirty="0" smtClean="0"/>
              <a:t>Every morning, we say the “Pledge of Allegiance” and listen to the “National Anthem.”</a:t>
            </a:r>
          </a:p>
          <a:p>
            <a:pPr marL="0" indent="0">
              <a:buNone/>
            </a:pPr>
            <a:r>
              <a:rPr lang="ko-KR" altLang="en-US" dirty="0" smtClean="0"/>
              <a:t>   아침 </a:t>
            </a:r>
            <a:r>
              <a:rPr lang="ko-KR" altLang="en-US" dirty="0"/>
              <a:t>마다 </a:t>
            </a:r>
            <a:r>
              <a:rPr lang="ko-KR" altLang="en-US" dirty="0" smtClean="0"/>
              <a:t>학생들은 충성의 </a:t>
            </a:r>
            <a:r>
              <a:rPr lang="ko-KR" altLang="en-US" dirty="0"/>
              <a:t>맹세를 제창하였다</a:t>
            </a:r>
            <a:r>
              <a:rPr lang="en-US" altLang="ko-KR" dirty="0"/>
              <a:t>.</a:t>
            </a:r>
            <a:endParaRPr lang="en-US" dirty="0"/>
          </a:p>
        </p:txBody>
      </p:sp>
      <p:pic>
        <p:nvPicPr>
          <p:cNvPr id="4" name="U2bPG5HmF4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720" y="1196752"/>
            <a:ext cx="499255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9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School </a:t>
            </a:r>
            <a:r>
              <a:rPr lang="en-US" altLang="ko-KR" dirty="0" smtClean="0">
                <a:solidFill>
                  <a:srgbClr val="FF0000"/>
                </a:solidFill>
              </a:rPr>
              <a:t>Lunch</a:t>
            </a:r>
            <a:br>
              <a:rPr lang="en-US" altLang="ko-KR" dirty="0" smtClean="0">
                <a:solidFill>
                  <a:srgbClr val="FF0000"/>
                </a:solidFill>
              </a:rPr>
            </a:br>
            <a:r>
              <a:rPr lang="ko-KR" altLang="en-US" dirty="0" smtClean="0"/>
              <a:t>학교의 </a:t>
            </a:r>
            <a:r>
              <a:rPr lang="ko-KR" altLang="en-US" dirty="0" smtClean="0">
                <a:solidFill>
                  <a:srgbClr val="FF0000"/>
                </a:solidFill>
              </a:rPr>
              <a:t>점심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" name="내용 개체 틀 3" descr="lun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681728" cy="3121152"/>
          </a:xfrm>
        </p:spPr>
      </p:pic>
      <p:pic>
        <p:nvPicPr>
          <p:cNvPr id="5" name="그림 4" descr="kor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3810000" cy="28575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539552" y="4824536"/>
            <a:ext cx="8229600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baseline="0" dirty="0" smtClean="0">
                <a:latin typeface="+mj-lt"/>
                <a:ea typeface="+mj-ea"/>
                <a:cs typeface="+mj-cs"/>
              </a:rPr>
              <a:t>-In</a:t>
            </a:r>
            <a:r>
              <a:rPr lang="en-US" altLang="ko-KR" sz="2800" dirty="0" smtClean="0">
                <a:latin typeface="+mj-lt"/>
                <a:ea typeface="+mj-ea"/>
                <a:cs typeface="+mj-cs"/>
              </a:rPr>
              <a:t> the USA, students drink </a:t>
            </a:r>
            <a:r>
              <a:rPr lang="en-US" altLang="ko-KR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milk</a:t>
            </a:r>
            <a:r>
              <a:rPr lang="en-US" altLang="ko-KR" sz="2800" dirty="0" smtClean="0">
                <a:latin typeface="+mj-lt"/>
                <a:ea typeface="+mj-ea"/>
                <a:cs typeface="+mj-cs"/>
              </a:rPr>
              <a:t> during lunch. 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+mj-lt"/>
                <a:ea typeface="+mj-ea"/>
                <a:cs typeface="+mj-cs"/>
              </a:rPr>
              <a:t>미국은 점심 시간 동안 학생들</a:t>
            </a:r>
            <a:r>
              <a:rPr lang="ko-KR" altLang="en-US" sz="2800" dirty="0">
                <a:latin typeface="+mj-lt"/>
                <a:ea typeface="+mj-ea"/>
                <a:cs typeface="+mj-cs"/>
              </a:rPr>
              <a:t>이</a:t>
            </a:r>
            <a:r>
              <a:rPr lang="ko-KR" alt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우유</a:t>
            </a:r>
            <a:r>
              <a:rPr lang="ko-KR" altLang="en-US" sz="2800" dirty="0" smtClean="0">
                <a:latin typeface="+mj-lt"/>
                <a:ea typeface="+mj-ea"/>
                <a:cs typeface="+mj-cs"/>
              </a:rPr>
              <a:t>를 마셔요</a:t>
            </a:r>
            <a:r>
              <a:rPr lang="en-US" altLang="ko-KR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latin typeface="+mj-lt"/>
                <a:ea typeface="+mj-ea"/>
                <a:cs typeface="+mj-cs"/>
              </a:rPr>
              <a:t>-In Korea, students drink milk in the morning.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+mj-lt"/>
                <a:ea typeface="+mj-ea"/>
                <a:cs typeface="+mj-cs"/>
              </a:rPr>
              <a:t>그렇지만 한국은 아침마다 학생들이 우유를 마셔요</a:t>
            </a:r>
            <a:r>
              <a:rPr lang="en-US" altLang="ko-KR" sz="2800" dirty="0" smtClean="0">
                <a:latin typeface="+mj-lt"/>
                <a:ea typeface="+mj-ea"/>
                <a:cs typeface="+mj-cs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Lunch time</a:t>
            </a:r>
            <a:br>
              <a:rPr lang="en-US" dirty="0" smtClean="0"/>
            </a:br>
            <a:r>
              <a:rPr lang="ko-KR" altLang="en-US" dirty="0" smtClean="0"/>
              <a:t>점심 시간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328592" cy="351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34643" y="4869160"/>
            <a:ext cx="8229600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-In America, students and teachers do not eat lunch together.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dirty="0" smtClean="0">
                <a:latin typeface="+mj-lt"/>
                <a:ea typeface="+mj-ea"/>
                <a:cs typeface="+mj-cs"/>
              </a:rPr>
              <a:t>미국에 학생들과 선생님들이 같이 식사하지 않아요</a:t>
            </a:r>
            <a:r>
              <a:rPr lang="en-US" altLang="ko-KR" sz="28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dirty="0" smtClean="0">
                <a:latin typeface="+mj-lt"/>
                <a:ea typeface="+mj-ea"/>
                <a:cs typeface="+mj-cs"/>
              </a:rPr>
              <a:t>-Students eat lunch alone.</a:t>
            </a: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학생들만 같이 먹어요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5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1099</TotalTime>
  <Words>801</Words>
  <Application>Microsoft Office PowerPoint</Application>
  <PresentationFormat>화면 슬라이드 쇼(4:3)</PresentationFormat>
  <Paragraphs>134</Paragraphs>
  <Slides>25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Origin</vt:lpstr>
      <vt:lpstr>PowerPoint 프레젠테이션</vt:lpstr>
      <vt:lpstr>Remember…</vt:lpstr>
      <vt:lpstr>PowerPoint 프레젠테이션</vt:lpstr>
      <vt:lpstr>PowerPoint 프레젠테이션</vt:lpstr>
      <vt:lpstr>How do you go to school?  학교에 어떻게 오니?</vt:lpstr>
      <vt:lpstr>Greetings  인사</vt:lpstr>
      <vt:lpstr>Announcements 교내 방송</vt:lpstr>
      <vt:lpstr>School Lunch 학교의 점심</vt:lpstr>
      <vt:lpstr>Lunch time 점심 시간</vt:lpstr>
      <vt:lpstr>Lunch from home  집에서 점심</vt:lpstr>
      <vt:lpstr>Food Etiquette 음식 예절</vt:lpstr>
      <vt:lpstr>Lunch time? Recess time? 점심 시간 쉬는 시간?</vt:lpstr>
      <vt:lpstr>Playing outside? 밖에서 놀아요?</vt:lpstr>
      <vt:lpstr>School Dress Code 학교 교복 규정</vt:lpstr>
      <vt:lpstr>School Rules – America 학교 규칙</vt:lpstr>
      <vt:lpstr>If you break school rules you will…</vt:lpstr>
      <vt:lpstr>PE Class 체육</vt:lpstr>
      <vt:lpstr>Mile Run 1마일 경주</vt:lpstr>
      <vt:lpstr>Foreign Language Class 외국어 수업</vt:lpstr>
      <vt:lpstr>Music Class 음악 수업</vt:lpstr>
      <vt:lpstr>American School Life</vt:lpstr>
      <vt:lpstr>Cleaning… 청소</vt:lpstr>
      <vt:lpstr>PowerPoint 프레젠테이션</vt:lpstr>
      <vt:lpstr>Bingo Words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과학실</dc:creator>
  <cp:lastModifiedBy>영어실</cp:lastModifiedBy>
  <cp:revision>123</cp:revision>
  <dcterms:created xsi:type="dcterms:W3CDTF">2011-12-15T06:09:50Z</dcterms:created>
  <dcterms:modified xsi:type="dcterms:W3CDTF">2016-04-22T05:05:02Z</dcterms:modified>
</cp:coreProperties>
</file>