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2" r:id="rId2"/>
    <p:sldId id="256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662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076F1E-9632-42B0-9751-D54B2B044CB1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B7D1E-BDAB-4DCD-BDCC-A978A0D4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0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B7D1E-BDAB-4DCD-BDCC-A978A0D41AE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382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E33A-7ED3-4D31-82F1-328D1F12F11A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2515-9F88-4A2A-B3BA-2ABF0C598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E33A-7ED3-4D31-82F1-328D1F12F11A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2515-9F88-4A2A-B3BA-2ABF0C598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E33A-7ED3-4D31-82F1-328D1F12F11A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2515-9F88-4A2A-B3BA-2ABF0C598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E33A-7ED3-4D31-82F1-328D1F12F11A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2515-9F88-4A2A-B3BA-2ABF0C598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E33A-7ED3-4D31-82F1-328D1F12F11A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2515-9F88-4A2A-B3BA-2ABF0C598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E33A-7ED3-4D31-82F1-328D1F12F11A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2515-9F88-4A2A-B3BA-2ABF0C598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E33A-7ED3-4D31-82F1-328D1F12F11A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2515-9F88-4A2A-B3BA-2ABF0C598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E33A-7ED3-4D31-82F1-328D1F12F11A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2515-9F88-4A2A-B3BA-2ABF0C598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E33A-7ED3-4D31-82F1-328D1F12F11A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2515-9F88-4A2A-B3BA-2ABF0C598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E33A-7ED3-4D31-82F1-328D1F12F11A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2515-9F88-4A2A-B3BA-2ABF0C598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E33A-7ED3-4D31-82F1-328D1F12F11A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2515-9F88-4A2A-B3BA-2ABF0C598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2E33A-7ED3-4D31-82F1-328D1F12F11A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D2515-9F88-4A2A-B3BA-2ABF0C598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istrator\Pictures\bomb-clipart-bomb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32656"/>
            <a:ext cx="1988826" cy="2037209"/>
          </a:xfrm>
          <a:prstGeom prst="rect">
            <a:avLst/>
          </a:prstGeom>
          <a:noFill/>
        </p:spPr>
      </p:pic>
      <p:pic>
        <p:nvPicPr>
          <p:cNvPr id="5" name="Picture 3" descr="C:\Users\Administrator\Pictures\gangma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861048"/>
            <a:ext cx="1440160" cy="2020871"/>
          </a:xfrm>
          <a:prstGeom prst="rect">
            <a:avLst/>
          </a:prstGeom>
          <a:noFill/>
        </p:spPr>
      </p:pic>
      <p:pic>
        <p:nvPicPr>
          <p:cNvPr id="6" name="Picture 5" descr="http://www.clipartfinders.com/clipart/74/gold-star-7424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332656"/>
            <a:ext cx="2184177" cy="2082324"/>
          </a:xfrm>
          <a:prstGeom prst="rect">
            <a:avLst/>
          </a:prstGeom>
          <a:noFill/>
        </p:spPr>
      </p:pic>
      <p:pic>
        <p:nvPicPr>
          <p:cNvPr id="7" name="Picture 7" descr="http://cliparts.co/cliparts/kTK/nka/kTKnkao9c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789040"/>
            <a:ext cx="2630449" cy="2055813"/>
          </a:xfrm>
          <a:prstGeom prst="rect">
            <a:avLst/>
          </a:prstGeom>
          <a:noFill/>
        </p:spPr>
      </p:pic>
      <p:sp>
        <p:nvSpPr>
          <p:cNvPr id="8" name="직사각형 7"/>
          <p:cNvSpPr/>
          <p:nvPr/>
        </p:nvSpPr>
        <p:spPr>
          <a:xfrm>
            <a:off x="467544" y="2492896"/>
            <a:ext cx="24240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-1 point</a:t>
            </a:r>
            <a:endParaRPr lang="en-US" altLang="ko-K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00702" y="5661248"/>
            <a:ext cx="36797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Swap points</a:t>
            </a:r>
            <a:endParaRPr lang="en-US" altLang="ko-K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017644" y="2348880"/>
            <a:ext cx="25571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+</a:t>
            </a:r>
            <a:r>
              <a:rPr lang="en-US" altLang="ko-K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 point</a:t>
            </a:r>
            <a:endParaRPr lang="en-US" altLang="ko-K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663762" y="5661248"/>
            <a:ext cx="28328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+3 </a:t>
            </a:r>
            <a:r>
              <a:rPr lang="en-US" altLang="ko-K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points</a:t>
            </a:r>
            <a:endParaRPr lang="en-US" altLang="ko-K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"/>
          <p:cNvGrpSpPr/>
          <p:nvPr/>
        </p:nvGrpSpPr>
        <p:grpSpPr>
          <a:xfrm>
            <a:off x="288032" y="364951"/>
            <a:ext cx="8855968" cy="6448425"/>
            <a:chOff x="288032" y="364951"/>
            <a:chExt cx="8855968" cy="6448425"/>
          </a:xfrm>
        </p:grpSpPr>
        <p:pic>
          <p:nvPicPr>
            <p:cNvPr id="1026" name="Picture 2" descr="C:\Users\User\Documents\반디카메라\Cap 2016-03-02 13-38-31-131.jpg"/>
            <p:cNvPicPr>
              <a:picLocks noChangeAspect="1" noChangeArrowheads="1"/>
            </p:cNvPicPr>
            <p:nvPr/>
          </p:nvPicPr>
          <p:blipFill>
            <a:blip r:embed="rId2" cstate="print"/>
            <a:srcRect r="1211"/>
            <a:stretch>
              <a:fillRect/>
            </a:stretch>
          </p:blipFill>
          <p:spPr bwMode="auto">
            <a:xfrm>
              <a:off x="288032" y="364951"/>
              <a:ext cx="8855968" cy="6448425"/>
            </a:xfrm>
            <a:prstGeom prst="rect">
              <a:avLst/>
            </a:prstGeom>
            <a:noFill/>
          </p:spPr>
        </p:pic>
        <p:sp>
          <p:nvSpPr>
            <p:cNvPr id="4" name="TextBox 3"/>
            <p:cNvSpPr txBox="1"/>
            <p:nvPr/>
          </p:nvSpPr>
          <p:spPr>
            <a:xfrm>
              <a:off x="1656184" y="869007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/>
                <a:t>I’m </a:t>
              </a:r>
              <a:r>
                <a:rPr lang="en-US" altLang="ko-KR" dirty="0" smtClean="0"/>
                <a:t>fine</a:t>
              </a:r>
              <a:endParaRPr lang="ko-KR" alt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264696" y="796999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/>
                <a:t>I’m tired</a:t>
              </a:r>
              <a:endParaRPr lang="ko-KR" alt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71600" y="4253383"/>
              <a:ext cx="14766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/>
                <a:t>I’m </a:t>
              </a:r>
              <a:r>
                <a:rPr lang="en-US" altLang="ko-KR" dirty="0" smtClean="0"/>
                <a:t>sad</a:t>
              </a:r>
              <a:endParaRPr lang="ko-KR" alt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336704" y="4613423"/>
              <a:ext cx="22677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/>
                <a:t>I’m not good</a:t>
              </a:r>
              <a:endParaRPr lang="ko-KR" alt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20072" y="2957239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/>
                <a:t>I’m </a:t>
              </a:r>
              <a:r>
                <a:rPr lang="en-US" altLang="ko-KR" dirty="0" smtClean="0"/>
                <a:t>great!</a:t>
              </a:r>
              <a:endParaRPr lang="ko-KR" alt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292080" y="6125591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/>
                <a:t>I’m hungry</a:t>
              </a:r>
              <a:endParaRPr lang="ko-KR" altLang="en-US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07504" y="0"/>
            <a:ext cx="266429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Draw the expression</a:t>
            </a:r>
          </a:p>
          <a:p>
            <a:r>
              <a:rPr lang="en-US" altLang="ko-KR" sz="2800" b="1" dirty="0" smtClean="0"/>
              <a:t>How are you?</a:t>
            </a:r>
            <a:endParaRPr lang="ko-KR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51520" y="260648"/>
          <a:ext cx="8640960" cy="640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  <a:gridCol w="2880320"/>
              </a:tblGrid>
              <a:tr h="32043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204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C:\Users\Administrator\Pictures\bomb-clipart-bomb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005064"/>
            <a:ext cx="1988826" cy="2037209"/>
          </a:xfrm>
          <a:prstGeom prst="rect">
            <a:avLst/>
          </a:prstGeom>
          <a:noFill/>
        </p:spPr>
      </p:pic>
      <p:pic>
        <p:nvPicPr>
          <p:cNvPr id="1027" name="Picture 3" descr="C:\Users\Administrator\Pictures\gangma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980728"/>
            <a:ext cx="1440160" cy="2020871"/>
          </a:xfrm>
          <a:prstGeom prst="rect">
            <a:avLst/>
          </a:prstGeom>
          <a:noFill/>
        </p:spPr>
      </p:pic>
      <p:pic>
        <p:nvPicPr>
          <p:cNvPr id="1029" name="Picture 5" descr="http://www.clipartfinders.com/clipart/74/gold-star-7424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3861048"/>
            <a:ext cx="2184177" cy="2082324"/>
          </a:xfrm>
          <a:prstGeom prst="rect">
            <a:avLst/>
          </a:prstGeom>
          <a:noFill/>
        </p:spPr>
      </p:pic>
      <p:pic>
        <p:nvPicPr>
          <p:cNvPr id="1031" name="Picture 7" descr="http://cliparts.co/cliparts/kTK/nka/kTKnkao9c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836712"/>
            <a:ext cx="2630449" cy="2055813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395536" y="620688"/>
            <a:ext cx="2520280" cy="2736304"/>
            <a:chOff x="395536" y="620688"/>
            <a:chExt cx="2520280" cy="984885"/>
          </a:xfrm>
        </p:grpSpPr>
        <p:sp>
          <p:nvSpPr>
            <p:cNvPr id="10" name="TextBox 9"/>
            <p:cNvSpPr txBox="1"/>
            <p:nvPr/>
          </p:nvSpPr>
          <p:spPr>
            <a:xfrm>
              <a:off x="395536" y="620688"/>
              <a:ext cx="2520280" cy="98488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fine.</a:t>
              </a:r>
              <a:endParaRPr lang="en-US" sz="4000" dirty="0"/>
            </a:p>
            <a:p>
              <a:endParaRPr lang="en-US" dirty="0"/>
            </a:p>
          </p:txBody>
        </p:sp>
        <p:pic>
          <p:nvPicPr>
            <p:cNvPr id="1032" name="_x175542456" descr="EMB00001524056f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55576" y="886331"/>
              <a:ext cx="1800200" cy="678045"/>
            </a:xfrm>
            <a:prstGeom prst="rect">
              <a:avLst/>
            </a:prstGeom>
            <a:noFill/>
          </p:spPr>
        </p:pic>
      </p:grp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2" name="그룹 31"/>
          <p:cNvGrpSpPr/>
          <p:nvPr/>
        </p:nvGrpSpPr>
        <p:grpSpPr>
          <a:xfrm>
            <a:off x="3275856" y="620688"/>
            <a:ext cx="2520280" cy="2736304"/>
            <a:chOff x="3275856" y="620688"/>
            <a:chExt cx="2520280" cy="1569660"/>
          </a:xfrm>
        </p:grpSpPr>
        <p:sp>
          <p:nvSpPr>
            <p:cNvPr id="13" name="TextBox 12"/>
            <p:cNvSpPr txBox="1"/>
            <p:nvPr/>
          </p:nvSpPr>
          <p:spPr>
            <a:xfrm>
              <a:off x="3275856" y="620688"/>
              <a:ext cx="2520280" cy="156966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great!</a:t>
              </a:r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</p:txBody>
        </p:sp>
        <p:pic>
          <p:nvPicPr>
            <p:cNvPr id="1034" name="_x175542056" descr="EMB000015240573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3707904" y="992450"/>
              <a:ext cx="1728192" cy="1123641"/>
            </a:xfrm>
            <a:prstGeom prst="rect">
              <a:avLst/>
            </a:prstGeom>
            <a:noFill/>
          </p:spPr>
        </p:pic>
      </p:grp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3" name="그룹 32"/>
          <p:cNvGrpSpPr/>
          <p:nvPr/>
        </p:nvGrpSpPr>
        <p:grpSpPr>
          <a:xfrm>
            <a:off x="6156176" y="620688"/>
            <a:ext cx="2520280" cy="2736304"/>
            <a:chOff x="6156176" y="620688"/>
            <a:chExt cx="2520280" cy="2462213"/>
          </a:xfrm>
        </p:grpSpPr>
        <p:sp>
          <p:nvSpPr>
            <p:cNvPr id="21" name="TextBox 20"/>
            <p:cNvSpPr txBox="1"/>
            <p:nvPr/>
          </p:nvSpPr>
          <p:spPr>
            <a:xfrm>
              <a:off x="6156176" y="620688"/>
              <a:ext cx="2520280" cy="246221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very good.</a:t>
              </a:r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  <a:p>
              <a:endParaRPr lang="en-US" dirty="0"/>
            </a:p>
          </p:txBody>
        </p:sp>
        <p:pic>
          <p:nvPicPr>
            <p:cNvPr id="1040" name="_x175544856" descr="EMB000015240577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6660232" y="1873392"/>
              <a:ext cx="1440160" cy="1209509"/>
            </a:xfrm>
            <a:prstGeom prst="rect">
              <a:avLst/>
            </a:prstGeom>
            <a:noFill/>
          </p:spPr>
        </p:pic>
      </p:grp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4" name="그룹 33"/>
          <p:cNvGrpSpPr/>
          <p:nvPr/>
        </p:nvGrpSpPr>
        <p:grpSpPr>
          <a:xfrm>
            <a:off x="395536" y="3789040"/>
            <a:ext cx="2520280" cy="2736304"/>
            <a:chOff x="395536" y="3789041"/>
            <a:chExt cx="2520280" cy="2185214"/>
          </a:xfrm>
        </p:grpSpPr>
        <p:sp>
          <p:nvSpPr>
            <p:cNvPr id="22" name="TextBox 21"/>
            <p:cNvSpPr txBox="1"/>
            <p:nvPr/>
          </p:nvSpPr>
          <p:spPr>
            <a:xfrm>
              <a:off x="395536" y="3789041"/>
              <a:ext cx="2520280" cy="218521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not good.</a:t>
              </a:r>
            </a:p>
            <a:p>
              <a:pPr algn="ctr" fontAlgn="base"/>
              <a:endParaRPr lang="en-US" sz="2800" b="1" dirty="0" smtClean="0"/>
            </a:p>
            <a:p>
              <a:pPr algn="ctr" fontAlgn="base"/>
              <a:endParaRPr lang="en-US" sz="2800" b="1" dirty="0" smtClean="0"/>
            </a:p>
          </p:txBody>
        </p:sp>
        <p:pic>
          <p:nvPicPr>
            <p:cNvPr id="1042" name="_x175544456" descr="EMB00001524057b"/>
            <p:cNvPicPr>
              <a:picLocks noChangeAspect="1" noChangeArrowheads="1"/>
            </p:cNvPicPr>
            <p:nvPr/>
          </p:nvPicPr>
          <p:blipFill>
            <a:blip r:embed="rId9" cstate="print"/>
            <a:srcRect b="10856"/>
            <a:stretch>
              <a:fillRect/>
            </a:stretch>
          </p:blipFill>
          <p:spPr bwMode="auto">
            <a:xfrm>
              <a:off x="899592" y="4766637"/>
              <a:ext cx="1368152" cy="1156878"/>
            </a:xfrm>
            <a:prstGeom prst="rect">
              <a:avLst/>
            </a:prstGeom>
            <a:noFill/>
          </p:spPr>
        </p:pic>
      </p:grp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5" name="그룹 34"/>
          <p:cNvGrpSpPr/>
          <p:nvPr/>
        </p:nvGrpSpPr>
        <p:grpSpPr>
          <a:xfrm>
            <a:off x="3347864" y="3789040"/>
            <a:ext cx="2520280" cy="2736304"/>
            <a:chOff x="3347864" y="3789040"/>
            <a:chExt cx="2520280" cy="2431435"/>
          </a:xfrm>
        </p:grpSpPr>
        <p:sp>
          <p:nvSpPr>
            <p:cNvPr id="23" name="TextBox 22"/>
            <p:cNvSpPr txBox="1"/>
            <p:nvPr/>
          </p:nvSpPr>
          <p:spPr>
            <a:xfrm>
              <a:off x="3347864" y="3789040"/>
              <a:ext cx="2520280" cy="243143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tired.</a:t>
              </a:r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</p:txBody>
        </p:sp>
        <p:pic>
          <p:nvPicPr>
            <p:cNvPr id="1044" name="_x175542536" descr="EMB00001524057f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3546838" y="4408279"/>
              <a:ext cx="2249298" cy="1799438"/>
            </a:xfrm>
            <a:prstGeom prst="rect">
              <a:avLst/>
            </a:prstGeom>
            <a:noFill/>
          </p:spPr>
        </p:pic>
      </p:grpSp>
      <p:grpSp>
        <p:nvGrpSpPr>
          <p:cNvPr id="36" name="그룹 35"/>
          <p:cNvGrpSpPr/>
          <p:nvPr/>
        </p:nvGrpSpPr>
        <p:grpSpPr>
          <a:xfrm>
            <a:off x="6156176" y="3789039"/>
            <a:ext cx="2520280" cy="2739085"/>
            <a:chOff x="6156176" y="3789040"/>
            <a:chExt cx="2520280" cy="1754326"/>
          </a:xfrm>
        </p:grpSpPr>
        <p:sp>
          <p:nvSpPr>
            <p:cNvPr id="24" name="TextBox 23"/>
            <p:cNvSpPr txBox="1"/>
            <p:nvPr/>
          </p:nvSpPr>
          <p:spPr>
            <a:xfrm>
              <a:off x="6156176" y="3789040"/>
              <a:ext cx="2520280" cy="175432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hungry!</a:t>
              </a:r>
            </a:p>
            <a:p>
              <a:pPr algn="ctr" fontAlgn="base"/>
              <a:endParaRPr lang="en-US" sz="2800" b="1" dirty="0"/>
            </a:p>
          </p:txBody>
        </p:sp>
        <p:pic>
          <p:nvPicPr>
            <p:cNvPr id="1047" name="Picture 23" descr="http://www.clipartlord.com/wp-content/uploads/2014/05/pizza12.png"/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>
              <a:off x="6715515" y="4653137"/>
              <a:ext cx="1240862" cy="79620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51520" y="260648"/>
          <a:ext cx="8640960" cy="640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  <a:gridCol w="2880320"/>
              </a:tblGrid>
              <a:tr h="32043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204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C:\Users\Administrator\Pictures\bomb-clipart-bomb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692696"/>
            <a:ext cx="1988826" cy="2037209"/>
          </a:xfrm>
          <a:prstGeom prst="rect">
            <a:avLst/>
          </a:prstGeom>
          <a:noFill/>
        </p:spPr>
      </p:pic>
      <p:pic>
        <p:nvPicPr>
          <p:cNvPr id="1027" name="Picture 3" descr="C:\Users\Administrator\Pictures\gangma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3933056"/>
            <a:ext cx="1440160" cy="2020871"/>
          </a:xfrm>
          <a:prstGeom prst="rect">
            <a:avLst/>
          </a:prstGeom>
          <a:noFill/>
        </p:spPr>
      </p:pic>
      <p:pic>
        <p:nvPicPr>
          <p:cNvPr id="1029" name="Picture 5" descr="http://www.clipartfinders.com/clipart/74/gold-star-7424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908720"/>
            <a:ext cx="2033117" cy="1938308"/>
          </a:xfrm>
          <a:prstGeom prst="rect">
            <a:avLst/>
          </a:prstGeom>
          <a:noFill/>
        </p:spPr>
      </p:pic>
      <p:pic>
        <p:nvPicPr>
          <p:cNvPr id="1031" name="Picture 7" descr="http://cliparts.co/cliparts/kTK/nka/kTKnkao9c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933056"/>
            <a:ext cx="2630449" cy="2055813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그룹 13"/>
          <p:cNvGrpSpPr/>
          <p:nvPr/>
        </p:nvGrpSpPr>
        <p:grpSpPr>
          <a:xfrm>
            <a:off x="395536" y="476672"/>
            <a:ext cx="2520280" cy="2736304"/>
            <a:chOff x="395536" y="620688"/>
            <a:chExt cx="2520280" cy="984885"/>
          </a:xfrm>
        </p:grpSpPr>
        <p:sp>
          <p:nvSpPr>
            <p:cNvPr id="10" name="TextBox 9"/>
            <p:cNvSpPr txBox="1"/>
            <p:nvPr/>
          </p:nvSpPr>
          <p:spPr>
            <a:xfrm>
              <a:off x="395536" y="620688"/>
              <a:ext cx="2520280" cy="98488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fine.</a:t>
              </a:r>
              <a:endParaRPr lang="en-US" sz="4000" dirty="0"/>
            </a:p>
            <a:p>
              <a:endParaRPr lang="en-US" dirty="0"/>
            </a:p>
          </p:txBody>
        </p:sp>
        <p:pic>
          <p:nvPicPr>
            <p:cNvPr id="1032" name="_x175542456" descr="EMB00001524056f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55576" y="886331"/>
              <a:ext cx="1800200" cy="678045"/>
            </a:xfrm>
            <a:prstGeom prst="rect">
              <a:avLst/>
            </a:prstGeom>
            <a:noFill/>
          </p:spPr>
        </p:pic>
      </p:grp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" name="그룹 31"/>
          <p:cNvGrpSpPr/>
          <p:nvPr/>
        </p:nvGrpSpPr>
        <p:grpSpPr>
          <a:xfrm>
            <a:off x="3275856" y="476672"/>
            <a:ext cx="2520280" cy="2736304"/>
            <a:chOff x="3275856" y="620688"/>
            <a:chExt cx="2520280" cy="1569660"/>
          </a:xfrm>
        </p:grpSpPr>
        <p:sp>
          <p:nvSpPr>
            <p:cNvPr id="13" name="TextBox 12"/>
            <p:cNvSpPr txBox="1"/>
            <p:nvPr/>
          </p:nvSpPr>
          <p:spPr>
            <a:xfrm>
              <a:off x="3275856" y="620688"/>
              <a:ext cx="2520280" cy="156966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great!</a:t>
              </a:r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</p:txBody>
        </p:sp>
        <p:pic>
          <p:nvPicPr>
            <p:cNvPr id="1034" name="_x175542056" descr="EMB000015240573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3707904" y="992450"/>
              <a:ext cx="1728192" cy="1123641"/>
            </a:xfrm>
            <a:prstGeom prst="rect">
              <a:avLst/>
            </a:prstGeom>
            <a:noFill/>
          </p:spPr>
        </p:pic>
      </p:grp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" name="그룹 32"/>
          <p:cNvGrpSpPr/>
          <p:nvPr/>
        </p:nvGrpSpPr>
        <p:grpSpPr>
          <a:xfrm>
            <a:off x="6156176" y="476672"/>
            <a:ext cx="2520280" cy="2736304"/>
            <a:chOff x="6156176" y="620688"/>
            <a:chExt cx="2520280" cy="2462213"/>
          </a:xfrm>
        </p:grpSpPr>
        <p:sp>
          <p:nvSpPr>
            <p:cNvPr id="21" name="TextBox 20"/>
            <p:cNvSpPr txBox="1"/>
            <p:nvPr/>
          </p:nvSpPr>
          <p:spPr>
            <a:xfrm>
              <a:off x="6156176" y="620688"/>
              <a:ext cx="2520280" cy="246221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very good.</a:t>
              </a:r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  <a:p>
              <a:endParaRPr lang="en-US" dirty="0"/>
            </a:p>
          </p:txBody>
        </p:sp>
        <p:pic>
          <p:nvPicPr>
            <p:cNvPr id="1040" name="_x175544856" descr="EMB000015240577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6660232" y="1873392"/>
              <a:ext cx="1440160" cy="1209509"/>
            </a:xfrm>
            <a:prstGeom prst="rect">
              <a:avLst/>
            </a:prstGeom>
            <a:noFill/>
          </p:spPr>
        </p:pic>
      </p:grp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그룹 33"/>
          <p:cNvGrpSpPr/>
          <p:nvPr/>
        </p:nvGrpSpPr>
        <p:grpSpPr>
          <a:xfrm>
            <a:off x="395536" y="3645024"/>
            <a:ext cx="2520280" cy="2736304"/>
            <a:chOff x="395536" y="3789041"/>
            <a:chExt cx="2520280" cy="2185214"/>
          </a:xfrm>
        </p:grpSpPr>
        <p:sp>
          <p:nvSpPr>
            <p:cNvPr id="22" name="TextBox 21"/>
            <p:cNvSpPr txBox="1"/>
            <p:nvPr/>
          </p:nvSpPr>
          <p:spPr>
            <a:xfrm>
              <a:off x="395536" y="3789041"/>
              <a:ext cx="2520280" cy="218521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not good.</a:t>
              </a:r>
            </a:p>
            <a:p>
              <a:pPr algn="ctr" fontAlgn="base"/>
              <a:endParaRPr lang="en-US" sz="2800" b="1" dirty="0" smtClean="0"/>
            </a:p>
            <a:p>
              <a:pPr algn="ctr" fontAlgn="base"/>
              <a:endParaRPr lang="en-US" sz="2800" b="1" dirty="0" smtClean="0"/>
            </a:p>
          </p:txBody>
        </p:sp>
        <p:pic>
          <p:nvPicPr>
            <p:cNvPr id="1042" name="_x175544456" descr="EMB00001524057b"/>
            <p:cNvPicPr>
              <a:picLocks noChangeAspect="1" noChangeArrowheads="1"/>
            </p:cNvPicPr>
            <p:nvPr/>
          </p:nvPicPr>
          <p:blipFill>
            <a:blip r:embed="rId9" cstate="print"/>
            <a:srcRect b="10856"/>
            <a:stretch>
              <a:fillRect/>
            </a:stretch>
          </p:blipFill>
          <p:spPr bwMode="auto">
            <a:xfrm>
              <a:off x="899592" y="4766637"/>
              <a:ext cx="1368152" cy="1156878"/>
            </a:xfrm>
            <a:prstGeom prst="rect">
              <a:avLst/>
            </a:prstGeom>
            <a:noFill/>
          </p:spPr>
        </p:pic>
      </p:grp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7" name="그룹 34"/>
          <p:cNvGrpSpPr/>
          <p:nvPr/>
        </p:nvGrpSpPr>
        <p:grpSpPr>
          <a:xfrm>
            <a:off x="3347864" y="3645024"/>
            <a:ext cx="2520280" cy="2736304"/>
            <a:chOff x="3347864" y="3789040"/>
            <a:chExt cx="2520280" cy="2431435"/>
          </a:xfrm>
        </p:grpSpPr>
        <p:sp>
          <p:nvSpPr>
            <p:cNvPr id="23" name="TextBox 22"/>
            <p:cNvSpPr txBox="1"/>
            <p:nvPr/>
          </p:nvSpPr>
          <p:spPr>
            <a:xfrm>
              <a:off x="3347864" y="3789040"/>
              <a:ext cx="2520280" cy="243143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tired.</a:t>
              </a:r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</p:txBody>
        </p:sp>
        <p:pic>
          <p:nvPicPr>
            <p:cNvPr id="1044" name="_x175542536" descr="EMB00001524057f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3546838" y="4408279"/>
              <a:ext cx="2249298" cy="1799438"/>
            </a:xfrm>
            <a:prstGeom prst="rect">
              <a:avLst/>
            </a:prstGeom>
            <a:noFill/>
          </p:spPr>
        </p:pic>
      </p:grpSp>
      <p:grpSp>
        <p:nvGrpSpPr>
          <p:cNvPr id="8" name="그룹 35"/>
          <p:cNvGrpSpPr/>
          <p:nvPr/>
        </p:nvGrpSpPr>
        <p:grpSpPr>
          <a:xfrm>
            <a:off x="6156176" y="3645023"/>
            <a:ext cx="2520280" cy="2739085"/>
            <a:chOff x="6156176" y="3789040"/>
            <a:chExt cx="2520280" cy="1754326"/>
          </a:xfrm>
        </p:grpSpPr>
        <p:sp>
          <p:nvSpPr>
            <p:cNvPr id="24" name="TextBox 23"/>
            <p:cNvSpPr txBox="1"/>
            <p:nvPr/>
          </p:nvSpPr>
          <p:spPr>
            <a:xfrm>
              <a:off x="6156176" y="3789040"/>
              <a:ext cx="2520280" cy="175432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hungry!</a:t>
              </a:r>
            </a:p>
            <a:p>
              <a:pPr algn="ctr" fontAlgn="base"/>
              <a:endParaRPr lang="en-US" sz="2800" b="1" dirty="0"/>
            </a:p>
          </p:txBody>
        </p:sp>
        <p:pic>
          <p:nvPicPr>
            <p:cNvPr id="1047" name="Picture 23" descr="http://www.clipartlord.com/wp-content/uploads/2014/05/pizza12.png"/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>
              <a:off x="6715515" y="4653137"/>
              <a:ext cx="1240862" cy="79620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51520" y="260648"/>
          <a:ext cx="8640960" cy="640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  <a:gridCol w="2880320"/>
              </a:tblGrid>
              <a:tr h="32043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204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C:\Users\Administrator\Pictures\bomb-clipart-bomb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764704"/>
            <a:ext cx="1988826" cy="2037209"/>
          </a:xfrm>
          <a:prstGeom prst="rect">
            <a:avLst/>
          </a:prstGeom>
          <a:noFill/>
        </p:spPr>
      </p:pic>
      <p:pic>
        <p:nvPicPr>
          <p:cNvPr id="1027" name="Picture 3" descr="C:\Users\Administrator\Pictures\gangma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149080"/>
            <a:ext cx="1440160" cy="2020871"/>
          </a:xfrm>
          <a:prstGeom prst="rect">
            <a:avLst/>
          </a:prstGeom>
          <a:noFill/>
        </p:spPr>
      </p:pic>
      <p:pic>
        <p:nvPicPr>
          <p:cNvPr id="1029" name="Picture 5" descr="http://www.clipartfinders.com/clipart/74/gold-star-7424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3861048"/>
            <a:ext cx="2184177" cy="2082324"/>
          </a:xfrm>
          <a:prstGeom prst="rect">
            <a:avLst/>
          </a:prstGeom>
          <a:noFill/>
        </p:spPr>
      </p:pic>
      <p:pic>
        <p:nvPicPr>
          <p:cNvPr id="1031" name="Picture 7" descr="http://cliparts.co/cliparts/kTK/nka/kTKnkao9c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764704"/>
            <a:ext cx="2630449" cy="2055813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그룹 13"/>
          <p:cNvGrpSpPr/>
          <p:nvPr/>
        </p:nvGrpSpPr>
        <p:grpSpPr>
          <a:xfrm>
            <a:off x="467544" y="476672"/>
            <a:ext cx="2520280" cy="2736304"/>
            <a:chOff x="395536" y="620688"/>
            <a:chExt cx="2520280" cy="984885"/>
          </a:xfrm>
        </p:grpSpPr>
        <p:sp>
          <p:nvSpPr>
            <p:cNvPr id="10" name="TextBox 9"/>
            <p:cNvSpPr txBox="1"/>
            <p:nvPr/>
          </p:nvSpPr>
          <p:spPr>
            <a:xfrm>
              <a:off x="395536" y="620688"/>
              <a:ext cx="2520280" cy="98488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fine.</a:t>
              </a:r>
              <a:endParaRPr lang="en-US" sz="4000" dirty="0"/>
            </a:p>
            <a:p>
              <a:endParaRPr lang="en-US" dirty="0"/>
            </a:p>
          </p:txBody>
        </p:sp>
        <p:pic>
          <p:nvPicPr>
            <p:cNvPr id="1032" name="_x175542456" descr="EMB00001524056f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55576" y="886331"/>
              <a:ext cx="1800200" cy="678045"/>
            </a:xfrm>
            <a:prstGeom prst="rect">
              <a:avLst/>
            </a:prstGeom>
            <a:noFill/>
          </p:spPr>
        </p:pic>
      </p:grp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" name="그룹 31"/>
          <p:cNvGrpSpPr/>
          <p:nvPr/>
        </p:nvGrpSpPr>
        <p:grpSpPr>
          <a:xfrm>
            <a:off x="3347864" y="476672"/>
            <a:ext cx="2520280" cy="2736304"/>
            <a:chOff x="3275856" y="620688"/>
            <a:chExt cx="2520280" cy="1569660"/>
          </a:xfrm>
        </p:grpSpPr>
        <p:sp>
          <p:nvSpPr>
            <p:cNvPr id="13" name="TextBox 12"/>
            <p:cNvSpPr txBox="1"/>
            <p:nvPr/>
          </p:nvSpPr>
          <p:spPr>
            <a:xfrm>
              <a:off x="3275856" y="620688"/>
              <a:ext cx="2520280" cy="156966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great!</a:t>
              </a:r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</p:txBody>
        </p:sp>
        <p:pic>
          <p:nvPicPr>
            <p:cNvPr id="1034" name="_x175542056" descr="EMB000015240573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3707904" y="992450"/>
              <a:ext cx="1728192" cy="1123641"/>
            </a:xfrm>
            <a:prstGeom prst="rect">
              <a:avLst/>
            </a:prstGeom>
            <a:noFill/>
          </p:spPr>
        </p:pic>
      </p:grp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" name="그룹 32"/>
          <p:cNvGrpSpPr/>
          <p:nvPr/>
        </p:nvGrpSpPr>
        <p:grpSpPr>
          <a:xfrm>
            <a:off x="6228184" y="476672"/>
            <a:ext cx="2520280" cy="2736304"/>
            <a:chOff x="6156176" y="620688"/>
            <a:chExt cx="2520280" cy="2462213"/>
          </a:xfrm>
        </p:grpSpPr>
        <p:sp>
          <p:nvSpPr>
            <p:cNvPr id="21" name="TextBox 20"/>
            <p:cNvSpPr txBox="1"/>
            <p:nvPr/>
          </p:nvSpPr>
          <p:spPr>
            <a:xfrm>
              <a:off x="6156176" y="620688"/>
              <a:ext cx="2520280" cy="246221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very good.</a:t>
              </a:r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  <a:p>
              <a:endParaRPr lang="en-US" dirty="0"/>
            </a:p>
          </p:txBody>
        </p:sp>
        <p:pic>
          <p:nvPicPr>
            <p:cNvPr id="1040" name="_x175544856" descr="EMB000015240577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6660232" y="1873392"/>
              <a:ext cx="1440160" cy="1209509"/>
            </a:xfrm>
            <a:prstGeom prst="rect">
              <a:avLst/>
            </a:prstGeom>
            <a:noFill/>
          </p:spPr>
        </p:pic>
      </p:grp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그룹 33"/>
          <p:cNvGrpSpPr/>
          <p:nvPr/>
        </p:nvGrpSpPr>
        <p:grpSpPr>
          <a:xfrm>
            <a:off x="467544" y="3645024"/>
            <a:ext cx="2520280" cy="2736304"/>
            <a:chOff x="395536" y="3789041"/>
            <a:chExt cx="2520280" cy="2185214"/>
          </a:xfrm>
        </p:grpSpPr>
        <p:sp>
          <p:nvSpPr>
            <p:cNvPr id="22" name="TextBox 21"/>
            <p:cNvSpPr txBox="1"/>
            <p:nvPr/>
          </p:nvSpPr>
          <p:spPr>
            <a:xfrm>
              <a:off x="395536" y="3789041"/>
              <a:ext cx="2520280" cy="218521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not good.</a:t>
              </a:r>
            </a:p>
            <a:p>
              <a:pPr algn="ctr" fontAlgn="base"/>
              <a:endParaRPr lang="en-US" sz="2800" b="1" dirty="0" smtClean="0"/>
            </a:p>
            <a:p>
              <a:pPr algn="ctr" fontAlgn="base"/>
              <a:endParaRPr lang="en-US" sz="2800" b="1" dirty="0" smtClean="0"/>
            </a:p>
          </p:txBody>
        </p:sp>
        <p:pic>
          <p:nvPicPr>
            <p:cNvPr id="1042" name="_x175544456" descr="EMB00001524057b"/>
            <p:cNvPicPr>
              <a:picLocks noChangeAspect="1" noChangeArrowheads="1"/>
            </p:cNvPicPr>
            <p:nvPr/>
          </p:nvPicPr>
          <p:blipFill>
            <a:blip r:embed="rId9" cstate="print"/>
            <a:srcRect b="10856"/>
            <a:stretch>
              <a:fillRect/>
            </a:stretch>
          </p:blipFill>
          <p:spPr bwMode="auto">
            <a:xfrm>
              <a:off x="899592" y="4766637"/>
              <a:ext cx="1368152" cy="1156878"/>
            </a:xfrm>
            <a:prstGeom prst="rect">
              <a:avLst/>
            </a:prstGeom>
            <a:noFill/>
          </p:spPr>
        </p:pic>
      </p:grp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7" name="그룹 34"/>
          <p:cNvGrpSpPr/>
          <p:nvPr/>
        </p:nvGrpSpPr>
        <p:grpSpPr>
          <a:xfrm>
            <a:off x="3419872" y="3645024"/>
            <a:ext cx="2520280" cy="2736304"/>
            <a:chOff x="3347864" y="3789040"/>
            <a:chExt cx="2520280" cy="2431435"/>
          </a:xfrm>
        </p:grpSpPr>
        <p:sp>
          <p:nvSpPr>
            <p:cNvPr id="23" name="TextBox 22"/>
            <p:cNvSpPr txBox="1"/>
            <p:nvPr/>
          </p:nvSpPr>
          <p:spPr>
            <a:xfrm>
              <a:off x="3347864" y="3789040"/>
              <a:ext cx="2520280" cy="243143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tired.</a:t>
              </a:r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</p:txBody>
        </p:sp>
        <p:pic>
          <p:nvPicPr>
            <p:cNvPr id="1044" name="_x175542536" descr="EMB00001524057f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3546838" y="4408279"/>
              <a:ext cx="2249298" cy="1799438"/>
            </a:xfrm>
            <a:prstGeom prst="rect">
              <a:avLst/>
            </a:prstGeom>
            <a:noFill/>
          </p:spPr>
        </p:pic>
      </p:grpSp>
      <p:grpSp>
        <p:nvGrpSpPr>
          <p:cNvPr id="8" name="그룹 35"/>
          <p:cNvGrpSpPr/>
          <p:nvPr/>
        </p:nvGrpSpPr>
        <p:grpSpPr>
          <a:xfrm>
            <a:off x="6228184" y="3645023"/>
            <a:ext cx="2520280" cy="2739085"/>
            <a:chOff x="6156176" y="3789040"/>
            <a:chExt cx="2520280" cy="1754326"/>
          </a:xfrm>
        </p:grpSpPr>
        <p:sp>
          <p:nvSpPr>
            <p:cNvPr id="24" name="TextBox 23"/>
            <p:cNvSpPr txBox="1"/>
            <p:nvPr/>
          </p:nvSpPr>
          <p:spPr>
            <a:xfrm>
              <a:off x="6156176" y="3789040"/>
              <a:ext cx="2520280" cy="175432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hungry!</a:t>
              </a:r>
            </a:p>
            <a:p>
              <a:pPr algn="ctr" fontAlgn="base"/>
              <a:endParaRPr lang="en-US" sz="2800" b="1" dirty="0"/>
            </a:p>
          </p:txBody>
        </p:sp>
        <p:pic>
          <p:nvPicPr>
            <p:cNvPr id="1047" name="Picture 23" descr="http://www.clipartlord.com/wp-content/uploads/2014/05/pizza12.png"/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>
              <a:off x="6715515" y="4653137"/>
              <a:ext cx="1240862" cy="79620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51520" y="260648"/>
          <a:ext cx="8640960" cy="640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  <a:gridCol w="2880320"/>
              </a:tblGrid>
              <a:tr h="32043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204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C:\Users\Administrator\Pictures\bomb-clipart-bomb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764704"/>
            <a:ext cx="1988826" cy="2037209"/>
          </a:xfrm>
          <a:prstGeom prst="rect">
            <a:avLst/>
          </a:prstGeom>
          <a:noFill/>
        </p:spPr>
      </p:pic>
      <p:pic>
        <p:nvPicPr>
          <p:cNvPr id="1027" name="Picture 3" descr="C:\Users\Administrator\Pictures\gangma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717032"/>
            <a:ext cx="1440160" cy="2020871"/>
          </a:xfrm>
          <a:prstGeom prst="rect">
            <a:avLst/>
          </a:prstGeom>
          <a:noFill/>
        </p:spPr>
      </p:pic>
      <p:pic>
        <p:nvPicPr>
          <p:cNvPr id="1029" name="Picture 5" descr="http://www.clipartfinders.com/clipart/74/gold-star-7424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3933056"/>
            <a:ext cx="2033117" cy="1938308"/>
          </a:xfrm>
          <a:prstGeom prst="rect">
            <a:avLst/>
          </a:prstGeom>
          <a:noFill/>
        </p:spPr>
      </p:pic>
      <p:pic>
        <p:nvPicPr>
          <p:cNvPr id="1031" name="Picture 7" descr="http://cliparts.co/cliparts/kTK/nka/kTKnkao9c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692696"/>
            <a:ext cx="2630449" cy="2055813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그룹 13"/>
          <p:cNvGrpSpPr/>
          <p:nvPr/>
        </p:nvGrpSpPr>
        <p:grpSpPr>
          <a:xfrm>
            <a:off x="467544" y="476672"/>
            <a:ext cx="2520280" cy="2736304"/>
            <a:chOff x="395536" y="620688"/>
            <a:chExt cx="2520280" cy="984885"/>
          </a:xfrm>
        </p:grpSpPr>
        <p:sp>
          <p:nvSpPr>
            <p:cNvPr id="10" name="TextBox 9"/>
            <p:cNvSpPr txBox="1"/>
            <p:nvPr/>
          </p:nvSpPr>
          <p:spPr>
            <a:xfrm>
              <a:off x="395536" y="620688"/>
              <a:ext cx="2520280" cy="98488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fine.</a:t>
              </a:r>
              <a:endParaRPr lang="en-US" sz="4000" dirty="0"/>
            </a:p>
            <a:p>
              <a:endParaRPr lang="en-US" dirty="0"/>
            </a:p>
          </p:txBody>
        </p:sp>
        <p:pic>
          <p:nvPicPr>
            <p:cNvPr id="1032" name="_x175542456" descr="EMB00001524056f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55576" y="886331"/>
              <a:ext cx="1800200" cy="678045"/>
            </a:xfrm>
            <a:prstGeom prst="rect">
              <a:avLst/>
            </a:prstGeom>
            <a:noFill/>
          </p:spPr>
        </p:pic>
      </p:grp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" name="그룹 31"/>
          <p:cNvGrpSpPr/>
          <p:nvPr/>
        </p:nvGrpSpPr>
        <p:grpSpPr>
          <a:xfrm>
            <a:off x="3347864" y="476672"/>
            <a:ext cx="2520280" cy="2736304"/>
            <a:chOff x="3275856" y="620688"/>
            <a:chExt cx="2520280" cy="1569660"/>
          </a:xfrm>
        </p:grpSpPr>
        <p:sp>
          <p:nvSpPr>
            <p:cNvPr id="13" name="TextBox 12"/>
            <p:cNvSpPr txBox="1"/>
            <p:nvPr/>
          </p:nvSpPr>
          <p:spPr>
            <a:xfrm>
              <a:off x="3275856" y="620688"/>
              <a:ext cx="2520280" cy="156966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great!</a:t>
              </a:r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</p:txBody>
        </p:sp>
        <p:pic>
          <p:nvPicPr>
            <p:cNvPr id="1034" name="_x175542056" descr="EMB000015240573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3707904" y="992450"/>
              <a:ext cx="1728192" cy="1123641"/>
            </a:xfrm>
            <a:prstGeom prst="rect">
              <a:avLst/>
            </a:prstGeom>
            <a:noFill/>
          </p:spPr>
        </p:pic>
      </p:grp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" name="그룹 32"/>
          <p:cNvGrpSpPr/>
          <p:nvPr/>
        </p:nvGrpSpPr>
        <p:grpSpPr>
          <a:xfrm>
            <a:off x="6228184" y="476672"/>
            <a:ext cx="2520280" cy="2736304"/>
            <a:chOff x="6156176" y="620688"/>
            <a:chExt cx="2520280" cy="2462213"/>
          </a:xfrm>
        </p:grpSpPr>
        <p:sp>
          <p:nvSpPr>
            <p:cNvPr id="21" name="TextBox 20"/>
            <p:cNvSpPr txBox="1"/>
            <p:nvPr/>
          </p:nvSpPr>
          <p:spPr>
            <a:xfrm>
              <a:off x="6156176" y="620688"/>
              <a:ext cx="2520280" cy="246221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very good.</a:t>
              </a:r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  <a:p>
              <a:endParaRPr lang="en-US" dirty="0"/>
            </a:p>
          </p:txBody>
        </p:sp>
        <p:pic>
          <p:nvPicPr>
            <p:cNvPr id="1040" name="_x175544856" descr="EMB000015240577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6660232" y="1873392"/>
              <a:ext cx="1440160" cy="1209509"/>
            </a:xfrm>
            <a:prstGeom prst="rect">
              <a:avLst/>
            </a:prstGeom>
            <a:noFill/>
          </p:spPr>
        </p:pic>
      </p:grp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그룹 33"/>
          <p:cNvGrpSpPr/>
          <p:nvPr/>
        </p:nvGrpSpPr>
        <p:grpSpPr>
          <a:xfrm>
            <a:off x="467544" y="3645024"/>
            <a:ext cx="2520280" cy="2736304"/>
            <a:chOff x="395536" y="3789041"/>
            <a:chExt cx="2520280" cy="2185214"/>
          </a:xfrm>
        </p:grpSpPr>
        <p:sp>
          <p:nvSpPr>
            <p:cNvPr id="22" name="TextBox 21"/>
            <p:cNvSpPr txBox="1"/>
            <p:nvPr/>
          </p:nvSpPr>
          <p:spPr>
            <a:xfrm>
              <a:off x="395536" y="3789041"/>
              <a:ext cx="2520280" cy="218521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not good.</a:t>
              </a:r>
            </a:p>
            <a:p>
              <a:pPr algn="ctr" fontAlgn="base"/>
              <a:endParaRPr lang="en-US" sz="2800" b="1" dirty="0" smtClean="0"/>
            </a:p>
            <a:p>
              <a:pPr algn="ctr" fontAlgn="base"/>
              <a:endParaRPr lang="en-US" sz="2800" b="1" dirty="0" smtClean="0"/>
            </a:p>
          </p:txBody>
        </p:sp>
        <p:pic>
          <p:nvPicPr>
            <p:cNvPr id="1042" name="_x175544456" descr="EMB00001524057b"/>
            <p:cNvPicPr>
              <a:picLocks noChangeAspect="1" noChangeArrowheads="1"/>
            </p:cNvPicPr>
            <p:nvPr/>
          </p:nvPicPr>
          <p:blipFill>
            <a:blip r:embed="rId9" cstate="print"/>
            <a:srcRect b="10856"/>
            <a:stretch>
              <a:fillRect/>
            </a:stretch>
          </p:blipFill>
          <p:spPr bwMode="auto">
            <a:xfrm>
              <a:off x="899592" y="4766637"/>
              <a:ext cx="1368152" cy="1156878"/>
            </a:xfrm>
            <a:prstGeom prst="rect">
              <a:avLst/>
            </a:prstGeom>
            <a:noFill/>
          </p:spPr>
        </p:pic>
      </p:grp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7" name="그룹 34"/>
          <p:cNvGrpSpPr/>
          <p:nvPr/>
        </p:nvGrpSpPr>
        <p:grpSpPr>
          <a:xfrm>
            <a:off x="3419872" y="3645024"/>
            <a:ext cx="2520280" cy="2736304"/>
            <a:chOff x="3347864" y="3789040"/>
            <a:chExt cx="2520280" cy="2431435"/>
          </a:xfrm>
        </p:grpSpPr>
        <p:sp>
          <p:nvSpPr>
            <p:cNvPr id="23" name="TextBox 22"/>
            <p:cNvSpPr txBox="1"/>
            <p:nvPr/>
          </p:nvSpPr>
          <p:spPr>
            <a:xfrm>
              <a:off x="3347864" y="3789040"/>
              <a:ext cx="2520280" cy="243143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tired.</a:t>
              </a:r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</p:txBody>
        </p:sp>
        <p:pic>
          <p:nvPicPr>
            <p:cNvPr id="1044" name="_x175542536" descr="EMB00001524057f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3546838" y="4408279"/>
              <a:ext cx="2249298" cy="1799438"/>
            </a:xfrm>
            <a:prstGeom prst="rect">
              <a:avLst/>
            </a:prstGeom>
            <a:noFill/>
          </p:spPr>
        </p:pic>
      </p:grpSp>
      <p:grpSp>
        <p:nvGrpSpPr>
          <p:cNvPr id="8" name="그룹 35"/>
          <p:cNvGrpSpPr/>
          <p:nvPr/>
        </p:nvGrpSpPr>
        <p:grpSpPr>
          <a:xfrm>
            <a:off x="6228184" y="3645023"/>
            <a:ext cx="2520280" cy="2739085"/>
            <a:chOff x="6156176" y="3789040"/>
            <a:chExt cx="2520280" cy="1754326"/>
          </a:xfrm>
        </p:grpSpPr>
        <p:sp>
          <p:nvSpPr>
            <p:cNvPr id="24" name="TextBox 23"/>
            <p:cNvSpPr txBox="1"/>
            <p:nvPr/>
          </p:nvSpPr>
          <p:spPr>
            <a:xfrm>
              <a:off x="6156176" y="3789040"/>
              <a:ext cx="2520280" cy="175432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hungry!</a:t>
              </a:r>
            </a:p>
            <a:p>
              <a:pPr algn="ctr" fontAlgn="base"/>
              <a:endParaRPr lang="en-US" sz="2800" b="1" dirty="0"/>
            </a:p>
          </p:txBody>
        </p:sp>
        <p:pic>
          <p:nvPicPr>
            <p:cNvPr id="1047" name="Picture 23" descr="http://www.clipartlord.com/wp-content/uploads/2014/05/pizza12.png"/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>
              <a:off x="6715515" y="4653137"/>
              <a:ext cx="1240862" cy="79620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51520" y="260648"/>
          <a:ext cx="8640960" cy="640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  <a:gridCol w="2880320"/>
              </a:tblGrid>
              <a:tr h="32043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204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C:\Users\Administrator\Pictures\bomb-clipart-bomb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764704"/>
            <a:ext cx="1988826" cy="2037209"/>
          </a:xfrm>
          <a:prstGeom prst="rect">
            <a:avLst/>
          </a:prstGeom>
          <a:noFill/>
        </p:spPr>
      </p:pic>
      <p:pic>
        <p:nvPicPr>
          <p:cNvPr id="1027" name="Picture 3" descr="C:\Users\Administrator\Pictures\gangma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4005064"/>
            <a:ext cx="1440160" cy="2020871"/>
          </a:xfrm>
          <a:prstGeom prst="rect">
            <a:avLst/>
          </a:prstGeom>
          <a:noFill/>
        </p:spPr>
      </p:pic>
      <p:pic>
        <p:nvPicPr>
          <p:cNvPr id="1029" name="Picture 5" descr="http://www.clipartfinders.com/clipart/74/gold-star-7424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836712"/>
            <a:ext cx="2184177" cy="2082324"/>
          </a:xfrm>
          <a:prstGeom prst="rect">
            <a:avLst/>
          </a:prstGeom>
          <a:noFill/>
        </p:spPr>
      </p:pic>
      <p:pic>
        <p:nvPicPr>
          <p:cNvPr id="1031" name="Picture 7" descr="http://cliparts.co/cliparts/kTK/nka/kTKnkao9c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4005064"/>
            <a:ext cx="2630449" cy="2055813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그룹 13"/>
          <p:cNvGrpSpPr/>
          <p:nvPr/>
        </p:nvGrpSpPr>
        <p:grpSpPr>
          <a:xfrm>
            <a:off x="467544" y="548680"/>
            <a:ext cx="2520280" cy="2736304"/>
            <a:chOff x="395536" y="620688"/>
            <a:chExt cx="2520280" cy="984885"/>
          </a:xfrm>
        </p:grpSpPr>
        <p:sp>
          <p:nvSpPr>
            <p:cNvPr id="10" name="TextBox 9"/>
            <p:cNvSpPr txBox="1"/>
            <p:nvPr/>
          </p:nvSpPr>
          <p:spPr>
            <a:xfrm>
              <a:off x="395536" y="620688"/>
              <a:ext cx="2520280" cy="98488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fine.</a:t>
              </a:r>
              <a:endParaRPr lang="en-US" sz="4000" dirty="0"/>
            </a:p>
            <a:p>
              <a:endParaRPr lang="en-US" dirty="0"/>
            </a:p>
          </p:txBody>
        </p:sp>
        <p:pic>
          <p:nvPicPr>
            <p:cNvPr id="1032" name="_x175542456" descr="EMB00001524056f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55576" y="886331"/>
              <a:ext cx="1800200" cy="678045"/>
            </a:xfrm>
            <a:prstGeom prst="rect">
              <a:avLst/>
            </a:prstGeom>
            <a:noFill/>
          </p:spPr>
        </p:pic>
      </p:grp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" name="그룹 31"/>
          <p:cNvGrpSpPr/>
          <p:nvPr/>
        </p:nvGrpSpPr>
        <p:grpSpPr>
          <a:xfrm>
            <a:off x="3347864" y="548680"/>
            <a:ext cx="2520280" cy="2736304"/>
            <a:chOff x="3275856" y="620688"/>
            <a:chExt cx="2520280" cy="1569660"/>
          </a:xfrm>
        </p:grpSpPr>
        <p:sp>
          <p:nvSpPr>
            <p:cNvPr id="13" name="TextBox 12"/>
            <p:cNvSpPr txBox="1"/>
            <p:nvPr/>
          </p:nvSpPr>
          <p:spPr>
            <a:xfrm>
              <a:off x="3275856" y="620688"/>
              <a:ext cx="2520280" cy="156966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great!</a:t>
              </a:r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</p:txBody>
        </p:sp>
        <p:pic>
          <p:nvPicPr>
            <p:cNvPr id="1034" name="_x175542056" descr="EMB000015240573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3707904" y="992450"/>
              <a:ext cx="1728192" cy="1123641"/>
            </a:xfrm>
            <a:prstGeom prst="rect">
              <a:avLst/>
            </a:prstGeom>
            <a:noFill/>
          </p:spPr>
        </p:pic>
      </p:grp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" name="그룹 32"/>
          <p:cNvGrpSpPr/>
          <p:nvPr/>
        </p:nvGrpSpPr>
        <p:grpSpPr>
          <a:xfrm>
            <a:off x="6228184" y="548680"/>
            <a:ext cx="2520280" cy="2736304"/>
            <a:chOff x="6156176" y="620688"/>
            <a:chExt cx="2520280" cy="2462213"/>
          </a:xfrm>
        </p:grpSpPr>
        <p:sp>
          <p:nvSpPr>
            <p:cNvPr id="21" name="TextBox 20"/>
            <p:cNvSpPr txBox="1"/>
            <p:nvPr/>
          </p:nvSpPr>
          <p:spPr>
            <a:xfrm>
              <a:off x="6156176" y="620688"/>
              <a:ext cx="2520280" cy="246221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very good.</a:t>
              </a:r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  <a:p>
              <a:endParaRPr lang="en-US" dirty="0"/>
            </a:p>
          </p:txBody>
        </p:sp>
        <p:pic>
          <p:nvPicPr>
            <p:cNvPr id="1040" name="_x175544856" descr="EMB000015240577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6660232" y="1873392"/>
              <a:ext cx="1440160" cy="1209509"/>
            </a:xfrm>
            <a:prstGeom prst="rect">
              <a:avLst/>
            </a:prstGeom>
            <a:noFill/>
          </p:spPr>
        </p:pic>
      </p:grp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그룹 33"/>
          <p:cNvGrpSpPr/>
          <p:nvPr/>
        </p:nvGrpSpPr>
        <p:grpSpPr>
          <a:xfrm>
            <a:off x="467544" y="3717032"/>
            <a:ext cx="2520280" cy="2736304"/>
            <a:chOff x="395536" y="3789041"/>
            <a:chExt cx="2520280" cy="2185214"/>
          </a:xfrm>
        </p:grpSpPr>
        <p:sp>
          <p:nvSpPr>
            <p:cNvPr id="22" name="TextBox 21"/>
            <p:cNvSpPr txBox="1"/>
            <p:nvPr/>
          </p:nvSpPr>
          <p:spPr>
            <a:xfrm>
              <a:off x="395536" y="3789041"/>
              <a:ext cx="2520280" cy="218521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not good.</a:t>
              </a:r>
            </a:p>
            <a:p>
              <a:pPr algn="ctr" fontAlgn="base"/>
              <a:endParaRPr lang="en-US" sz="2800" b="1" dirty="0" smtClean="0"/>
            </a:p>
            <a:p>
              <a:pPr algn="ctr" fontAlgn="base"/>
              <a:endParaRPr lang="en-US" sz="2800" b="1" dirty="0" smtClean="0"/>
            </a:p>
          </p:txBody>
        </p:sp>
        <p:pic>
          <p:nvPicPr>
            <p:cNvPr id="1042" name="_x175544456" descr="EMB00001524057b"/>
            <p:cNvPicPr>
              <a:picLocks noChangeAspect="1" noChangeArrowheads="1"/>
            </p:cNvPicPr>
            <p:nvPr/>
          </p:nvPicPr>
          <p:blipFill>
            <a:blip r:embed="rId9" cstate="print"/>
            <a:srcRect b="10856"/>
            <a:stretch>
              <a:fillRect/>
            </a:stretch>
          </p:blipFill>
          <p:spPr bwMode="auto">
            <a:xfrm>
              <a:off x="899592" y="4766637"/>
              <a:ext cx="1368152" cy="1156878"/>
            </a:xfrm>
            <a:prstGeom prst="rect">
              <a:avLst/>
            </a:prstGeom>
            <a:noFill/>
          </p:spPr>
        </p:pic>
      </p:grp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7" name="그룹 34"/>
          <p:cNvGrpSpPr/>
          <p:nvPr/>
        </p:nvGrpSpPr>
        <p:grpSpPr>
          <a:xfrm>
            <a:off x="3419872" y="3717032"/>
            <a:ext cx="2520280" cy="2736304"/>
            <a:chOff x="3347864" y="3789040"/>
            <a:chExt cx="2520280" cy="2431435"/>
          </a:xfrm>
        </p:grpSpPr>
        <p:sp>
          <p:nvSpPr>
            <p:cNvPr id="23" name="TextBox 22"/>
            <p:cNvSpPr txBox="1"/>
            <p:nvPr/>
          </p:nvSpPr>
          <p:spPr>
            <a:xfrm>
              <a:off x="3347864" y="3789040"/>
              <a:ext cx="2520280" cy="243143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tired.</a:t>
              </a:r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</p:txBody>
        </p:sp>
        <p:pic>
          <p:nvPicPr>
            <p:cNvPr id="1044" name="_x175542536" descr="EMB00001524057f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3546838" y="4408279"/>
              <a:ext cx="2249298" cy="1799438"/>
            </a:xfrm>
            <a:prstGeom prst="rect">
              <a:avLst/>
            </a:prstGeom>
            <a:noFill/>
          </p:spPr>
        </p:pic>
      </p:grpSp>
      <p:grpSp>
        <p:nvGrpSpPr>
          <p:cNvPr id="8" name="그룹 35"/>
          <p:cNvGrpSpPr/>
          <p:nvPr/>
        </p:nvGrpSpPr>
        <p:grpSpPr>
          <a:xfrm>
            <a:off x="6228184" y="3717031"/>
            <a:ext cx="2520280" cy="2739085"/>
            <a:chOff x="6156176" y="3789040"/>
            <a:chExt cx="2520280" cy="1754326"/>
          </a:xfrm>
        </p:grpSpPr>
        <p:sp>
          <p:nvSpPr>
            <p:cNvPr id="24" name="TextBox 23"/>
            <p:cNvSpPr txBox="1"/>
            <p:nvPr/>
          </p:nvSpPr>
          <p:spPr>
            <a:xfrm>
              <a:off x="6156176" y="3789040"/>
              <a:ext cx="2520280" cy="175432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hungry!</a:t>
              </a:r>
            </a:p>
            <a:p>
              <a:pPr algn="ctr" fontAlgn="base"/>
              <a:endParaRPr lang="en-US" sz="2800" b="1" dirty="0"/>
            </a:p>
          </p:txBody>
        </p:sp>
        <p:pic>
          <p:nvPicPr>
            <p:cNvPr id="1047" name="Picture 23" descr="http://www.clipartlord.com/wp-content/uploads/2014/05/pizza12.png"/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>
              <a:off x="6715515" y="4653137"/>
              <a:ext cx="1240862" cy="79620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51520" y="260648"/>
          <a:ext cx="8640960" cy="640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  <a:gridCol w="2880320"/>
              </a:tblGrid>
              <a:tr h="32043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204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C:\Users\Administrator\Pictures\bomb-clipart-bomb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620688"/>
            <a:ext cx="1988826" cy="2037209"/>
          </a:xfrm>
          <a:prstGeom prst="rect">
            <a:avLst/>
          </a:prstGeom>
          <a:noFill/>
        </p:spPr>
      </p:pic>
      <p:pic>
        <p:nvPicPr>
          <p:cNvPr id="1027" name="Picture 3" descr="C:\Users\Administrator\Pictures\gangma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717032"/>
            <a:ext cx="1440160" cy="2020871"/>
          </a:xfrm>
          <a:prstGeom prst="rect">
            <a:avLst/>
          </a:prstGeom>
          <a:noFill/>
        </p:spPr>
      </p:pic>
      <p:pic>
        <p:nvPicPr>
          <p:cNvPr id="1029" name="Picture 5" descr="http://www.clipartfinders.com/clipart/74/gold-star-7424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692696"/>
            <a:ext cx="2033117" cy="1938308"/>
          </a:xfrm>
          <a:prstGeom prst="rect">
            <a:avLst/>
          </a:prstGeom>
          <a:noFill/>
        </p:spPr>
      </p:pic>
      <p:pic>
        <p:nvPicPr>
          <p:cNvPr id="1031" name="Picture 7" descr="http://cliparts.co/cliparts/kTK/nka/kTKnkao9c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4149080"/>
            <a:ext cx="2630449" cy="2055813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그룹 13"/>
          <p:cNvGrpSpPr/>
          <p:nvPr/>
        </p:nvGrpSpPr>
        <p:grpSpPr>
          <a:xfrm>
            <a:off x="467544" y="476672"/>
            <a:ext cx="2520280" cy="2736304"/>
            <a:chOff x="395536" y="620688"/>
            <a:chExt cx="2520280" cy="984885"/>
          </a:xfrm>
        </p:grpSpPr>
        <p:sp>
          <p:nvSpPr>
            <p:cNvPr id="10" name="TextBox 9"/>
            <p:cNvSpPr txBox="1"/>
            <p:nvPr/>
          </p:nvSpPr>
          <p:spPr>
            <a:xfrm>
              <a:off x="395536" y="620688"/>
              <a:ext cx="2520280" cy="98488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fine.</a:t>
              </a:r>
              <a:endParaRPr lang="en-US" sz="4000" dirty="0"/>
            </a:p>
            <a:p>
              <a:endParaRPr lang="en-US" dirty="0"/>
            </a:p>
          </p:txBody>
        </p:sp>
        <p:pic>
          <p:nvPicPr>
            <p:cNvPr id="1032" name="_x175542456" descr="EMB00001524056f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55576" y="886331"/>
              <a:ext cx="1800200" cy="678045"/>
            </a:xfrm>
            <a:prstGeom prst="rect">
              <a:avLst/>
            </a:prstGeom>
            <a:noFill/>
          </p:spPr>
        </p:pic>
      </p:grp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" name="그룹 31"/>
          <p:cNvGrpSpPr/>
          <p:nvPr/>
        </p:nvGrpSpPr>
        <p:grpSpPr>
          <a:xfrm>
            <a:off x="3347864" y="476672"/>
            <a:ext cx="2520280" cy="2736304"/>
            <a:chOff x="3275856" y="620688"/>
            <a:chExt cx="2520280" cy="1569660"/>
          </a:xfrm>
        </p:grpSpPr>
        <p:sp>
          <p:nvSpPr>
            <p:cNvPr id="13" name="TextBox 12"/>
            <p:cNvSpPr txBox="1"/>
            <p:nvPr/>
          </p:nvSpPr>
          <p:spPr>
            <a:xfrm>
              <a:off x="3275856" y="620688"/>
              <a:ext cx="2520280" cy="156966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great!</a:t>
              </a:r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</p:txBody>
        </p:sp>
        <p:pic>
          <p:nvPicPr>
            <p:cNvPr id="1034" name="_x175542056" descr="EMB000015240573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3707904" y="992450"/>
              <a:ext cx="1728192" cy="1123641"/>
            </a:xfrm>
            <a:prstGeom prst="rect">
              <a:avLst/>
            </a:prstGeom>
            <a:noFill/>
          </p:spPr>
        </p:pic>
      </p:grp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" name="그룹 32"/>
          <p:cNvGrpSpPr/>
          <p:nvPr/>
        </p:nvGrpSpPr>
        <p:grpSpPr>
          <a:xfrm>
            <a:off x="6228184" y="476672"/>
            <a:ext cx="2520280" cy="2736304"/>
            <a:chOff x="6156176" y="620688"/>
            <a:chExt cx="2520280" cy="2462213"/>
          </a:xfrm>
        </p:grpSpPr>
        <p:sp>
          <p:nvSpPr>
            <p:cNvPr id="21" name="TextBox 20"/>
            <p:cNvSpPr txBox="1"/>
            <p:nvPr/>
          </p:nvSpPr>
          <p:spPr>
            <a:xfrm>
              <a:off x="6156176" y="620688"/>
              <a:ext cx="2520280" cy="246221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very good.</a:t>
              </a:r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  <a:p>
              <a:endParaRPr lang="en-US" dirty="0"/>
            </a:p>
          </p:txBody>
        </p:sp>
        <p:pic>
          <p:nvPicPr>
            <p:cNvPr id="1040" name="_x175544856" descr="EMB000015240577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6660232" y="1873392"/>
              <a:ext cx="1440160" cy="1209509"/>
            </a:xfrm>
            <a:prstGeom prst="rect">
              <a:avLst/>
            </a:prstGeom>
            <a:noFill/>
          </p:spPr>
        </p:pic>
      </p:grp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그룹 33"/>
          <p:cNvGrpSpPr/>
          <p:nvPr/>
        </p:nvGrpSpPr>
        <p:grpSpPr>
          <a:xfrm>
            <a:off x="467544" y="3645024"/>
            <a:ext cx="2520280" cy="2736304"/>
            <a:chOff x="395536" y="3789041"/>
            <a:chExt cx="2520280" cy="2185214"/>
          </a:xfrm>
        </p:grpSpPr>
        <p:sp>
          <p:nvSpPr>
            <p:cNvPr id="22" name="TextBox 21"/>
            <p:cNvSpPr txBox="1"/>
            <p:nvPr/>
          </p:nvSpPr>
          <p:spPr>
            <a:xfrm>
              <a:off x="395536" y="3789041"/>
              <a:ext cx="2520280" cy="218521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not good.</a:t>
              </a:r>
            </a:p>
            <a:p>
              <a:pPr algn="ctr" fontAlgn="base"/>
              <a:endParaRPr lang="en-US" sz="2800" b="1" dirty="0" smtClean="0"/>
            </a:p>
            <a:p>
              <a:pPr algn="ctr" fontAlgn="base"/>
              <a:endParaRPr lang="en-US" sz="2800" b="1" dirty="0" smtClean="0"/>
            </a:p>
          </p:txBody>
        </p:sp>
        <p:pic>
          <p:nvPicPr>
            <p:cNvPr id="1042" name="_x175544456" descr="EMB00001524057b"/>
            <p:cNvPicPr>
              <a:picLocks noChangeAspect="1" noChangeArrowheads="1"/>
            </p:cNvPicPr>
            <p:nvPr/>
          </p:nvPicPr>
          <p:blipFill>
            <a:blip r:embed="rId9" cstate="print"/>
            <a:srcRect b="10856"/>
            <a:stretch>
              <a:fillRect/>
            </a:stretch>
          </p:blipFill>
          <p:spPr bwMode="auto">
            <a:xfrm>
              <a:off x="899592" y="4766637"/>
              <a:ext cx="1368152" cy="1156878"/>
            </a:xfrm>
            <a:prstGeom prst="rect">
              <a:avLst/>
            </a:prstGeom>
            <a:noFill/>
          </p:spPr>
        </p:pic>
      </p:grp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7" name="그룹 34"/>
          <p:cNvGrpSpPr/>
          <p:nvPr/>
        </p:nvGrpSpPr>
        <p:grpSpPr>
          <a:xfrm>
            <a:off x="3419872" y="3645024"/>
            <a:ext cx="2520280" cy="2736304"/>
            <a:chOff x="3347864" y="3789040"/>
            <a:chExt cx="2520280" cy="2431435"/>
          </a:xfrm>
        </p:grpSpPr>
        <p:sp>
          <p:nvSpPr>
            <p:cNvPr id="23" name="TextBox 22"/>
            <p:cNvSpPr txBox="1"/>
            <p:nvPr/>
          </p:nvSpPr>
          <p:spPr>
            <a:xfrm>
              <a:off x="3347864" y="3789040"/>
              <a:ext cx="2520280" cy="243143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tired.</a:t>
              </a:r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  <a:p>
              <a:pPr algn="ctr" fontAlgn="base"/>
              <a:endParaRPr lang="en-US" sz="2800" b="1" dirty="0"/>
            </a:p>
            <a:p>
              <a:pPr algn="ctr" fontAlgn="base"/>
              <a:endParaRPr lang="en-US" sz="2800" b="1" dirty="0" smtClean="0"/>
            </a:p>
          </p:txBody>
        </p:sp>
        <p:pic>
          <p:nvPicPr>
            <p:cNvPr id="1044" name="_x175542536" descr="EMB00001524057f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3546838" y="4408279"/>
              <a:ext cx="2249298" cy="1799438"/>
            </a:xfrm>
            <a:prstGeom prst="rect">
              <a:avLst/>
            </a:prstGeom>
            <a:noFill/>
          </p:spPr>
        </p:pic>
      </p:grpSp>
      <p:grpSp>
        <p:nvGrpSpPr>
          <p:cNvPr id="8" name="그룹 35"/>
          <p:cNvGrpSpPr/>
          <p:nvPr/>
        </p:nvGrpSpPr>
        <p:grpSpPr>
          <a:xfrm>
            <a:off x="6228184" y="3645023"/>
            <a:ext cx="2520280" cy="2739085"/>
            <a:chOff x="6156176" y="3789040"/>
            <a:chExt cx="2520280" cy="1754326"/>
          </a:xfrm>
        </p:grpSpPr>
        <p:sp>
          <p:nvSpPr>
            <p:cNvPr id="24" name="TextBox 23"/>
            <p:cNvSpPr txBox="1"/>
            <p:nvPr/>
          </p:nvSpPr>
          <p:spPr>
            <a:xfrm>
              <a:off x="6156176" y="3789040"/>
              <a:ext cx="2520280" cy="175432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sz="4000" b="1" dirty="0" smtClean="0"/>
                <a:t>I’m hungry!</a:t>
              </a:r>
            </a:p>
            <a:p>
              <a:pPr algn="ctr" fontAlgn="base"/>
              <a:endParaRPr lang="en-US" sz="2800" b="1" dirty="0"/>
            </a:p>
          </p:txBody>
        </p:sp>
        <p:pic>
          <p:nvPicPr>
            <p:cNvPr id="1047" name="Picture 23" descr="http://www.clipartlord.com/wp-content/uploads/2014/05/pizza12.png"/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>
              <a:off x="6715515" y="4653137"/>
              <a:ext cx="1240862" cy="79620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6583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Collect the cards game: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-Each student gets 2 cards.</a:t>
            </a:r>
            <a:br>
              <a:rPr lang="en-US" dirty="0" smtClean="0"/>
            </a:br>
            <a:r>
              <a:rPr lang="en-US" dirty="0" smtClean="0"/>
              <a:t>-They walk around and ask “how are you?” “I’m -------”.</a:t>
            </a:r>
            <a:br>
              <a:rPr lang="en-US" dirty="0" smtClean="0"/>
            </a:br>
            <a:r>
              <a:rPr lang="en-US" dirty="0" smtClean="0"/>
              <a:t>-They play Rock Paper Scissors.</a:t>
            </a:r>
            <a:br>
              <a:rPr lang="en-US" dirty="0" smtClean="0"/>
            </a:br>
            <a:r>
              <a:rPr lang="en-US" dirty="0" smtClean="0"/>
              <a:t>-The winner keeps the card.</a:t>
            </a:r>
            <a:br>
              <a:rPr lang="en-US" dirty="0" smtClean="0"/>
            </a:br>
            <a:r>
              <a:rPr lang="en-US" dirty="0" smtClean="0"/>
              <a:t>- First students to get 6 cards (of any kind wins)</a:t>
            </a:r>
            <a:br>
              <a:rPr lang="en-US" dirty="0" smtClean="0"/>
            </a:br>
            <a:r>
              <a:rPr lang="en-US" dirty="0" smtClean="0"/>
              <a:t>*If student has 0 cards, they sit down.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FINE.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GREAT!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VERY GOOD.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NOT GOOD.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TIRED.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HUNGRY.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FINE.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GREAT!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VERY GOOD.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NOT GOOD.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TIRED.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HUNGRY.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FINE.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GREAT!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VERY GOOD.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NOT GOOD.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TIRED.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HUNGRY.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FINE.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GREAT!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VERY GOOD.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NOT GOOD.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TIRED.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HUNGRY.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FINE.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GREAT!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VERY GOOD.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NOT GOOD.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TIRED.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I’M HUNGRY.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https://cdn1.iconfinder.com/data/icons/line-emoticon-smiley/512/emoticon_hungry-512.png"/>
          <p:cNvPicPr>
            <a:picLocks noChangeAspect="1" noChangeArrowheads="1"/>
          </p:cNvPicPr>
          <p:nvPr/>
        </p:nvPicPr>
        <p:blipFill>
          <a:blip r:embed="rId3" cstate="print"/>
          <a:srcRect t="14765" b="11408"/>
          <a:stretch>
            <a:fillRect/>
          </a:stretch>
        </p:blipFill>
        <p:spPr bwMode="auto">
          <a:xfrm>
            <a:off x="7794056" y="404664"/>
            <a:ext cx="1170432" cy="864096"/>
          </a:xfrm>
          <a:prstGeom prst="rect">
            <a:avLst/>
          </a:prstGeom>
          <a:noFill/>
        </p:spPr>
      </p:pic>
      <p:pic>
        <p:nvPicPr>
          <p:cNvPr id="4" name="Picture 2" descr="https://cdn1.iconfinder.com/data/icons/line-emoticon-smiley/512/emoticon_hungry-512.png"/>
          <p:cNvPicPr>
            <a:picLocks noChangeAspect="1" noChangeArrowheads="1"/>
          </p:cNvPicPr>
          <p:nvPr/>
        </p:nvPicPr>
        <p:blipFill>
          <a:blip r:embed="rId3" cstate="print"/>
          <a:srcRect t="14765" b="11408"/>
          <a:stretch>
            <a:fillRect/>
          </a:stretch>
        </p:blipFill>
        <p:spPr bwMode="auto">
          <a:xfrm>
            <a:off x="7812360" y="1772816"/>
            <a:ext cx="1170432" cy="864096"/>
          </a:xfrm>
          <a:prstGeom prst="rect">
            <a:avLst/>
          </a:prstGeom>
          <a:noFill/>
        </p:spPr>
      </p:pic>
      <p:pic>
        <p:nvPicPr>
          <p:cNvPr id="5" name="Picture 2" descr="https://cdn1.iconfinder.com/data/icons/line-emoticon-smiley/512/emoticon_hungry-512.png"/>
          <p:cNvPicPr>
            <a:picLocks noChangeAspect="1" noChangeArrowheads="1"/>
          </p:cNvPicPr>
          <p:nvPr/>
        </p:nvPicPr>
        <p:blipFill>
          <a:blip r:embed="rId3" cstate="print"/>
          <a:srcRect t="14765" b="11408"/>
          <a:stretch>
            <a:fillRect/>
          </a:stretch>
        </p:blipFill>
        <p:spPr bwMode="auto">
          <a:xfrm>
            <a:off x="7812360" y="3140968"/>
            <a:ext cx="1170432" cy="864096"/>
          </a:xfrm>
          <a:prstGeom prst="rect">
            <a:avLst/>
          </a:prstGeom>
          <a:noFill/>
        </p:spPr>
      </p:pic>
      <p:pic>
        <p:nvPicPr>
          <p:cNvPr id="6" name="Picture 2" descr="https://cdn1.iconfinder.com/data/icons/line-emoticon-smiley/512/emoticon_hungry-512.png"/>
          <p:cNvPicPr>
            <a:picLocks noChangeAspect="1" noChangeArrowheads="1"/>
          </p:cNvPicPr>
          <p:nvPr/>
        </p:nvPicPr>
        <p:blipFill>
          <a:blip r:embed="rId3" cstate="print"/>
          <a:srcRect t="14765" b="11408"/>
          <a:stretch>
            <a:fillRect/>
          </a:stretch>
        </p:blipFill>
        <p:spPr bwMode="auto">
          <a:xfrm>
            <a:off x="7812360" y="4509120"/>
            <a:ext cx="1170432" cy="864096"/>
          </a:xfrm>
          <a:prstGeom prst="rect">
            <a:avLst/>
          </a:prstGeom>
          <a:noFill/>
        </p:spPr>
      </p:pic>
      <p:pic>
        <p:nvPicPr>
          <p:cNvPr id="7" name="Picture 2" descr="https://cdn1.iconfinder.com/data/icons/line-emoticon-smiley/512/emoticon_hungry-512.png"/>
          <p:cNvPicPr>
            <a:picLocks noChangeAspect="1" noChangeArrowheads="1"/>
          </p:cNvPicPr>
          <p:nvPr/>
        </p:nvPicPr>
        <p:blipFill>
          <a:blip r:embed="rId3" cstate="print"/>
          <a:srcRect t="14765" b="11408"/>
          <a:stretch>
            <a:fillRect/>
          </a:stretch>
        </p:blipFill>
        <p:spPr bwMode="auto">
          <a:xfrm>
            <a:off x="7812360" y="5805264"/>
            <a:ext cx="1170432" cy="864096"/>
          </a:xfrm>
          <a:prstGeom prst="rect">
            <a:avLst/>
          </a:prstGeom>
          <a:noFill/>
        </p:spPr>
      </p:pic>
      <p:pic>
        <p:nvPicPr>
          <p:cNvPr id="1028" name="Picture 4" descr="http://images.clipartpanda.com/sad-face-clipart-black-and-white-4ib8pryig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620688"/>
            <a:ext cx="648072" cy="643211"/>
          </a:xfrm>
          <a:prstGeom prst="rect">
            <a:avLst/>
          </a:prstGeom>
          <a:noFill/>
        </p:spPr>
      </p:pic>
      <p:pic>
        <p:nvPicPr>
          <p:cNvPr id="1030" name="Picture 6" descr="http://cliparts.co/cliparts/6Ty/5kr/6Ty5kr9ac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332656"/>
            <a:ext cx="936104" cy="936104"/>
          </a:xfrm>
          <a:prstGeom prst="rect">
            <a:avLst/>
          </a:prstGeom>
          <a:noFill/>
        </p:spPr>
      </p:pic>
      <p:pic>
        <p:nvPicPr>
          <p:cNvPr id="1032" name="Picture 8" descr="http://images.clipartpanda.com/happy-face-black-and-white-jRcARBjTL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0" y="620688"/>
            <a:ext cx="648072" cy="648072"/>
          </a:xfrm>
          <a:prstGeom prst="rect">
            <a:avLst/>
          </a:prstGeom>
          <a:noFill/>
        </p:spPr>
      </p:pic>
      <p:pic>
        <p:nvPicPr>
          <p:cNvPr id="1034" name="Picture 10" descr="http://cliparts.co/cliparts/Lid/dee/Liddee4i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2668" y="404664"/>
            <a:ext cx="1110980" cy="864096"/>
          </a:xfrm>
          <a:prstGeom prst="rect">
            <a:avLst/>
          </a:prstGeom>
          <a:noFill/>
        </p:spPr>
      </p:pic>
      <p:pic>
        <p:nvPicPr>
          <p:cNvPr id="1036" name="Picture 12" descr="https://cdn0.iconfinder.com/data/icons/emoji/100/Emoji_LOL-512.png"/>
          <p:cNvPicPr>
            <a:picLocks noChangeAspect="1" noChangeArrowheads="1"/>
          </p:cNvPicPr>
          <p:nvPr/>
        </p:nvPicPr>
        <p:blipFill>
          <a:blip r:embed="rId8" cstate="print"/>
          <a:srcRect t="13289" b="14361"/>
          <a:stretch>
            <a:fillRect/>
          </a:stretch>
        </p:blipFill>
        <p:spPr bwMode="auto">
          <a:xfrm>
            <a:off x="1649490" y="404664"/>
            <a:ext cx="1194318" cy="864096"/>
          </a:xfrm>
          <a:prstGeom prst="rect">
            <a:avLst/>
          </a:prstGeom>
          <a:noFill/>
        </p:spPr>
      </p:pic>
      <p:pic>
        <p:nvPicPr>
          <p:cNvPr id="13" name="Picture 4" descr="http://images.clipartpanda.com/sad-face-clipart-black-and-white-4ib8pryig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62900" y="1988840"/>
            <a:ext cx="648072" cy="643211"/>
          </a:xfrm>
          <a:prstGeom prst="rect">
            <a:avLst/>
          </a:prstGeom>
          <a:noFill/>
        </p:spPr>
      </p:pic>
      <p:pic>
        <p:nvPicPr>
          <p:cNvPr id="14" name="Picture 6" descr="http://cliparts.co/cliparts/6Ty/5kr/6Ty5kr9ac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31052" y="1700808"/>
            <a:ext cx="936104" cy="936104"/>
          </a:xfrm>
          <a:prstGeom prst="rect">
            <a:avLst/>
          </a:prstGeom>
          <a:noFill/>
        </p:spPr>
      </p:pic>
      <p:pic>
        <p:nvPicPr>
          <p:cNvPr id="15" name="Picture 8" descr="http://images.clipartpanda.com/happy-face-black-and-white-jRcARBjTL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50732" y="1988840"/>
            <a:ext cx="648072" cy="648072"/>
          </a:xfrm>
          <a:prstGeom prst="rect">
            <a:avLst/>
          </a:prstGeom>
          <a:noFill/>
        </p:spPr>
      </p:pic>
      <p:pic>
        <p:nvPicPr>
          <p:cNvPr id="16" name="Picture 10" descr="http://cliparts.co/cliparts/Lid/dee/Liddee4i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1772816"/>
            <a:ext cx="1110980" cy="864096"/>
          </a:xfrm>
          <a:prstGeom prst="rect">
            <a:avLst/>
          </a:prstGeom>
          <a:noFill/>
        </p:spPr>
      </p:pic>
      <p:pic>
        <p:nvPicPr>
          <p:cNvPr id="17" name="Picture 12" descr="https://cdn0.iconfinder.com/data/icons/emoji/100/Emoji_LOL-512.png"/>
          <p:cNvPicPr>
            <a:picLocks noChangeAspect="1" noChangeArrowheads="1"/>
          </p:cNvPicPr>
          <p:nvPr/>
        </p:nvPicPr>
        <p:blipFill>
          <a:blip r:embed="rId8" cstate="print"/>
          <a:srcRect t="13289" b="14361"/>
          <a:stretch>
            <a:fillRect/>
          </a:stretch>
        </p:blipFill>
        <p:spPr bwMode="auto">
          <a:xfrm>
            <a:off x="1608342" y="1772816"/>
            <a:ext cx="1194318" cy="864096"/>
          </a:xfrm>
          <a:prstGeom prst="rect">
            <a:avLst/>
          </a:prstGeom>
          <a:noFill/>
        </p:spPr>
      </p:pic>
      <p:pic>
        <p:nvPicPr>
          <p:cNvPr id="18" name="Picture 4" descr="http://images.clipartpanda.com/sad-face-clipart-black-and-white-4ib8pryig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3356992"/>
            <a:ext cx="648072" cy="643211"/>
          </a:xfrm>
          <a:prstGeom prst="rect">
            <a:avLst/>
          </a:prstGeom>
          <a:noFill/>
        </p:spPr>
      </p:pic>
      <p:pic>
        <p:nvPicPr>
          <p:cNvPr id="19" name="Picture 6" descr="http://cliparts.co/cliparts/6Ty/5kr/6Ty5kr9ac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3068960"/>
            <a:ext cx="936104" cy="936104"/>
          </a:xfrm>
          <a:prstGeom prst="rect">
            <a:avLst/>
          </a:prstGeom>
          <a:noFill/>
        </p:spPr>
      </p:pic>
      <p:pic>
        <p:nvPicPr>
          <p:cNvPr id="20" name="Picture 8" descr="http://images.clipartpanda.com/happy-face-black-and-white-jRcARBjTL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0" y="3356992"/>
            <a:ext cx="648072" cy="648072"/>
          </a:xfrm>
          <a:prstGeom prst="rect">
            <a:avLst/>
          </a:prstGeom>
          <a:noFill/>
        </p:spPr>
      </p:pic>
      <p:pic>
        <p:nvPicPr>
          <p:cNvPr id="21" name="Picture 10" descr="http://cliparts.co/cliparts/Lid/dee/Liddee4i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2668" y="3140968"/>
            <a:ext cx="1110980" cy="864096"/>
          </a:xfrm>
          <a:prstGeom prst="rect">
            <a:avLst/>
          </a:prstGeom>
          <a:noFill/>
        </p:spPr>
      </p:pic>
      <p:pic>
        <p:nvPicPr>
          <p:cNvPr id="22" name="Picture 12" descr="https://cdn0.iconfinder.com/data/icons/emoji/100/Emoji_LOL-512.png"/>
          <p:cNvPicPr>
            <a:picLocks noChangeAspect="1" noChangeArrowheads="1"/>
          </p:cNvPicPr>
          <p:nvPr/>
        </p:nvPicPr>
        <p:blipFill>
          <a:blip r:embed="rId8" cstate="print"/>
          <a:srcRect t="13289" b="14361"/>
          <a:stretch>
            <a:fillRect/>
          </a:stretch>
        </p:blipFill>
        <p:spPr bwMode="auto">
          <a:xfrm>
            <a:off x="1649490" y="3140968"/>
            <a:ext cx="1194318" cy="864096"/>
          </a:xfrm>
          <a:prstGeom prst="rect">
            <a:avLst/>
          </a:prstGeom>
          <a:noFill/>
        </p:spPr>
      </p:pic>
      <p:pic>
        <p:nvPicPr>
          <p:cNvPr id="23" name="Picture 4" descr="http://images.clipartpanda.com/sad-face-clipart-black-and-white-4ib8pryig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62900" y="4797152"/>
            <a:ext cx="648072" cy="643211"/>
          </a:xfrm>
          <a:prstGeom prst="rect">
            <a:avLst/>
          </a:prstGeom>
          <a:noFill/>
        </p:spPr>
      </p:pic>
      <p:pic>
        <p:nvPicPr>
          <p:cNvPr id="24" name="Picture 6" descr="http://cliparts.co/cliparts/6Ty/5kr/6Ty5kr9ac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31052" y="4509120"/>
            <a:ext cx="936104" cy="936104"/>
          </a:xfrm>
          <a:prstGeom prst="rect">
            <a:avLst/>
          </a:prstGeom>
          <a:noFill/>
        </p:spPr>
      </p:pic>
      <p:pic>
        <p:nvPicPr>
          <p:cNvPr id="25" name="Picture 8" descr="http://images.clipartpanda.com/happy-face-black-and-white-jRcARBjTL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50732" y="4797152"/>
            <a:ext cx="648072" cy="648072"/>
          </a:xfrm>
          <a:prstGeom prst="rect">
            <a:avLst/>
          </a:prstGeom>
          <a:noFill/>
        </p:spPr>
      </p:pic>
      <p:pic>
        <p:nvPicPr>
          <p:cNvPr id="26" name="Picture 10" descr="http://cliparts.co/cliparts/Lid/dee/Liddee4i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4581128"/>
            <a:ext cx="1110980" cy="864096"/>
          </a:xfrm>
          <a:prstGeom prst="rect">
            <a:avLst/>
          </a:prstGeom>
          <a:noFill/>
        </p:spPr>
      </p:pic>
      <p:pic>
        <p:nvPicPr>
          <p:cNvPr id="27" name="Picture 12" descr="https://cdn0.iconfinder.com/data/icons/emoji/100/Emoji_LOL-512.png"/>
          <p:cNvPicPr>
            <a:picLocks noChangeAspect="1" noChangeArrowheads="1"/>
          </p:cNvPicPr>
          <p:nvPr/>
        </p:nvPicPr>
        <p:blipFill>
          <a:blip r:embed="rId8" cstate="print"/>
          <a:srcRect t="13289" b="14361"/>
          <a:stretch>
            <a:fillRect/>
          </a:stretch>
        </p:blipFill>
        <p:spPr bwMode="auto">
          <a:xfrm>
            <a:off x="1608342" y="4581128"/>
            <a:ext cx="1194318" cy="864096"/>
          </a:xfrm>
          <a:prstGeom prst="rect">
            <a:avLst/>
          </a:prstGeom>
          <a:noFill/>
        </p:spPr>
      </p:pic>
      <p:pic>
        <p:nvPicPr>
          <p:cNvPr id="28" name="Picture 4" descr="http://images.clipartpanda.com/sad-face-clipart-black-and-white-4ib8pryig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62900" y="6093296"/>
            <a:ext cx="648072" cy="643211"/>
          </a:xfrm>
          <a:prstGeom prst="rect">
            <a:avLst/>
          </a:prstGeom>
          <a:noFill/>
        </p:spPr>
      </p:pic>
      <p:pic>
        <p:nvPicPr>
          <p:cNvPr id="29" name="Picture 6" descr="http://cliparts.co/cliparts/6Ty/5kr/6Ty5kr9ac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31052" y="5805264"/>
            <a:ext cx="936104" cy="936104"/>
          </a:xfrm>
          <a:prstGeom prst="rect">
            <a:avLst/>
          </a:prstGeom>
          <a:noFill/>
        </p:spPr>
      </p:pic>
      <p:pic>
        <p:nvPicPr>
          <p:cNvPr id="30" name="Picture 8" descr="http://images.clipartpanda.com/happy-face-black-and-white-jRcARBjTL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50732" y="6093296"/>
            <a:ext cx="648072" cy="648072"/>
          </a:xfrm>
          <a:prstGeom prst="rect">
            <a:avLst/>
          </a:prstGeom>
          <a:noFill/>
        </p:spPr>
      </p:pic>
      <p:pic>
        <p:nvPicPr>
          <p:cNvPr id="31" name="Picture 10" descr="http://cliparts.co/cliparts/Lid/dee/Liddee4i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5877272"/>
            <a:ext cx="1110980" cy="864096"/>
          </a:xfrm>
          <a:prstGeom prst="rect">
            <a:avLst/>
          </a:prstGeom>
          <a:noFill/>
        </p:spPr>
      </p:pic>
      <p:pic>
        <p:nvPicPr>
          <p:cNvPr id="32" name="Picture 12" descr="https://cdn0.iconfinder.com/data/icons/emoji/100/Emoji_LOL-512.png"/>
          <p:cNvPicPr>
            <a:picLocks noChangeAspect="1" noChangeArrowheads="1"/>
          </p:cNvPicPr>
          <p:nvPr/>
        </p:nvPicPr>
        <p:blipFill>
          <a:blip r:embed="rId8" cstate="print"/>
          <a:srcRect t="13289" b="14361"/>
          <a:stretch>
            <a:fillRect/>
          </a:stretch>
        </p:blipFill>
        <p:spPr bwMode="auto">
          <a:xfrm>
            <a:off x="1608342" y="5877272"/>
            <a:ext cx="1194318" cy="864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258</Words>
  <Application>Microsoft Office PowerPoint</Application>
  <PresentationFormat>화면 슬라이드 쇼(4:3)</PresentationFormat>
  <Paragraphs>98</Paragraphs>
  <Slides>10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Collect the cards game:  -Each student gets 2 cards. -They walk around and ask “how are you?” “I’m -------”. -They play Rock Paper Scissors. -The winner keeps the card. - First students to get 6 cards (of any kind wins) *If student has 0 cards, they sit down.  </vt:lpstr>
      <vt:lpstr>PowerPoint 프레젠테이션</vt:lpstr>
      <vt:lpstr>PowerPoint 프레젠테이션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영어실</cp:lastModifiedBy>
  <cp:revision>14</cp:revision>
  <cp:lastPrinted>2016-03-11T04:39:26Z</cp:lastPrinted>
  <dcterms:created xsi:type="dcterms:W3CDTF">2015-12-11T01:04:02Z</dcterms:created>
  <dcterms:modified xsi:type="dcterms:W3CDTF">2016-03-11T04:39:45Z</dcterms:modified>
</cp:coreProperties>
</file>