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3917"/>
    <a:srgbClr val="FF0066"/>
    <a:srgbClr val="660033"/>
    <a:srgbClr val="F6C700"/>
    <a:srgbClr val="9A2104"/>
    <a:srgbClr val="008000"/>
    <a:srgbClr val="FFA41D"/>
    <a:srgbClr val="FFFF3F"/>
    <a:srgbClr val="2DB52D"/>
    <a:srgbClr val="33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83D5-E480-410C-B6A5-23491DD606F4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54D1-5D14-44B6-8830-A6D0331C2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4551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83D5-E480-410C-B6A5-23491DD606F4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54D1-5D14-44B6-8830-A6D0331C2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4514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83D5-E480-410C-B6A5-23491DD606F4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54D1-5D14-44B6-8830-A6D0331C2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5227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83D5-E480-410C-B6A5-23491DD606F4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54D1-5D14-44B6-8830-A6D0331C2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705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83D5-E480-410C-B6A5-23491DD606F4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54D1-5D14-44B6-8830-A6D0331C2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726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83D5-E480-410C-B6A5-23491DD606F4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54D1-5D14-44B6-8830-A6D0331C2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583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83D5-E480-410C-B6A5-23491DD606F4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54D1-5D14-44B6-8830-A6D0331C2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598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83D5-E480-410C-B6A5-23491DD606F4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54D1-5D14-44B6-8830-A6D0331C2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1361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83D5-E480-410C-B6A5-23491DD606F4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54D1-5D14-44B6-8830-A6D0331C2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1550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83D5-E480-410C-B6A5-23491DD606F4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54D1-5D14-44B6-8830-A6D0331C2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057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83D5-E480-410C-B6A5-23491DD606F4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54D1-5D14-44B6-8830-A6D0331C2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932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A83D5-E480-410C-B6A5-23491DD606F4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754D1-5D14-44B6-8830-A6D0331C2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956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5618" y="1035912"/>
            <a:ext cx="10626612" cy="46474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600000" rev="0"/>
              </a:camera>
              <a:lightRig rig="chilly" dir="t">
                <a:rot lat="0" lon="0" rev="4800000"/>
              </a:lightRig>
            </a:scene3d>
            <a:sp3d extrusionH="88900" contourW="12700" prstMaterial="matte">
              <a:bevelT w="120650" h="69850" prst="divot"/>
              <a:bevelB w="88900" h="38100" prst="angle"/>
              <a:extrusionClr>
                <a:schemeClr val="tx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en-US" sz="9600" b="1" dirty="0"/>
              <a:t>The English </a:t>
            </a:r>
          </a:p>
          <a:p>
            <a:pPr algn="ctr"/>
            <a:r>
              <a:rPr lang="en-US" sz="20000" b="1" dirty="0">
                <a:solidFill>
                  <a:srgbClr val="FF0000"/>
                </a:solidFill>
                <a:effectLst>
                  <a:glow>
                    <a:schemeClr val="accent1">
                      <a:alpha val="45000"/>
                    </a:schemeClr>
                  </a:glow>
                  <a:innerShdw>
                    <a:schemeClr val="bg1"/>
                  </a:innerShdw>
                  <a:reflection endPos="0" dist="50800" dir="5400000" sy="-100000" algn="bl" rotWithShape="0"/>
                </a:effectLst>
              </a:rPr>
              <a:t>A</a:t>
            </a:r>
            <a:r>
              <a:rPr lang="en-US" sz="20000" b="1" dirty="0">
                <a:solidFill>
                  <a:srgbClr val="00B050"/>
                </a:solidFill>
                <a:effectLst>
                  <a:glow>
                    <a:schemeClr val="accent1">
                      <a:alpha val="45000"/>
                    </a:schemeClr>
                  </a:glow>
                  <a:innerShdw>
                    <a:schemeClr val="bg1"/>
                  </a:innerShdw>
                  <a:reflection endPos="0" dist="50800" dir="5400000" sy="-100000" algn="bl" rotWithShape="0"/>
                </a:effectLst>
              </a:rPr>
              <a:t>l</a:t>
            </a:r>
            <a:r>
              <a:rPr lang="en-US" sz="20000" b="1" dirty="0">
                <a:solidFill>
                  <a:srgbClr val="E63B0C"/>
                </a:solidFill>
                <a:effectLst>
                  <a:glow>
                    <a:schemeClr val="accent1">
                      <a:alpha val="45000"/>
                    </a:schemeClr>
                  </a:glow>
                  <a:innerShdw>
                    <a:schemeClr val="bg1"/>
                  </a:innerShdw>
                  <a:reflection endPos="0" dist="50800" dir="5400000" sy="-100000" algn="bl" rotWithShape="0"/>
                </a:effectLst>
              </a:rPr>
              <a:t>p</a:t>
            </a:r>
            <a:r>
              <a:rPr lang="en-US" sz="20000" b="1" dirty="0">
                <a:solidFill>
                  <a:schemeClr val="accent5">
                    <a:lumMod val="75000"/>
                  </a:schemeClr>
                </a:solidFill>
                <a:effectLst>
                  <a:glow>
                    <a:schemeClr val="accent1">
                      <a:alpha val="45000"/>
                    </a:schemeClr>
                  </a:glow>
                  <a:innerShdw>
                    <a:schemeClr val="bg1"/>
                  </a:innerShdw>
                  <a:reflection endPos="0" dist="50800" dir="5400000" sy="-100000" algn="bl" rotWithShape="0"/>
                </a:effectLst>
              </a:rPr>
              <a:t>h</a:t>
            </a:r>
            <a:r>
              <a:rPr lang="en-US" sz="20000" b="1" dirty="0">
                <a:solidFill>
                  <a:srgbClr val="FF0000"/>
                </a:solidFill>
                <a:effectLst>
                  <a:glow>
                    <a:schemeClr val="accent1">
                      <a:alpha val="45000"/>
                    </a:schemeClr>
                  </a:glow>
                  <a:innerShdw>
                    <a:schemeClr val="bg1"/>
                  </a:innerShdw>
                  <a:reflection endPos="0" dist="50800" dir="5400000" sy="-100000" algn="bl" rotWithShape="0"/>
                </a:effectLst>
              </a:rPr>
              <a:t>a</a:t>
            </a:r>
            <a:r>
              <a:rPr lang="en-US" sz="20000" b="1" dirty="0">
                <a:solidFill>
                  <a:srgbClr val="FFC000"/>
                </a:solidFill>
                <a:effectLst>
                  <a:glow>
                    <a:schemeClr val="accent1">
                      <a:alpha val="45000"/>
                    </a:schemeClr>
                  </a:glow>
                  <a:innerShdw>
                    <a:schemeClr val="bg1"/>
                  </a:innerShdw>
                  <a:reflection endPos="0" dist="50800" dir="5400000" sy="-100000" algn="bl" rotWithShape="0"/>
                </a:effectLst>
              </a:rPr>
              <a:t>b</a:t>
            </a:r>
            <a:r>
              <a:rPr lang="en-US" sz="20000" b="1" dirty="0">
                <a:solidFill>
                  <a:srgbClr val="7030A0"/>
                </a:solidFill>
                <a:effectLst>
                  <a:glow>
                    <a:schemeClr val="accent1">
                      <a:alpha val="45000"/>
                    </a:schemeClr>
                  </a:glow>
                  <a:innerShdw>
                    <a:schemeClr val="bg1"/>
                  </a:innerShdw>
                  <a:reflection endPos="0" dist="50800" dir="5400000" sy="-100000" algn="bl" rotWithShape="0"/>
                </a:effectLst>
              </a:rPr>
              <a:t>e</a:t>
            </a:r>
            <a:r>
              <a:rPr lang="en-US" sz="20000" b="1" dirty="0">
                <a:solidFill>
                  <a:srgbClr val="00B050"/>
                </a:solidFill>
                <a:effectLst>
                  <a:glow>
                    <a:schemeClr val="accent1">
                      <a:alpha val="45000"/>
                    </a:schemeClr>
                  </a:glow>
                  <a:innerShdw>
                    <a:schemeClr val="bg1"/>
                  </a:innerShdw>
                  <a:reflection endPos="0" dist="50800" dir="5400000" sy="-100000" algn="bl" rotWithShape="0"/>
                </a:effectLst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xmlns="" val="1810121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1967" y="504119"/>
            <a:ext cx="51948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b="1" dirty="0">
                <a:solidFill>
                  <a:srgbClr val="FF7DBE"/>
                </a:solidFill>
                <a:latin typeface="Bookman Old Style" panose="02050604050505020204" pitchFamily="18" charset="0"/>
                <a:ea typeface="Adobe Fan Heiti Std B" panose="020B0700000000000000" pitchFamily="34" charset="-128"/>
                <a:cs typeface="Iskoola Pota" panose="020B0502040204020203" pitchFamily="34" charset="0"/>
              </a:rPr>
              <a:t>I</a:t>
            </a:r>
            <a:r>
              <a:rPr lang="en-US" sz="33300" b="1" dirty="0">
                <a:solidFill>
                  <a:srgbClr val="FF7DBE"/>
                </a:solidFill>
                <a:latin typeface="Century Gothic" panose="020B0502020202020204" pitchFamily="34" charset="0"/>
                <a:ea typeface="Adobe Fan Heiti Std B" panose="020B0700000000000000" pitchFamily="34" charset="-128"/>
                <a:cs typeface="Iskoola Pota" panose="020B0502040204020203" pitchFamily="34" charset="0"/>
              </a:rPr>
              <a:t>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5357" y="341244"/>
            <a:ext cx="3389036" cy="599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211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372" y="848140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 err="1">
                <a:solidFill>
                  <a:srgbClr val="3333CC"/>
                </a:solidFill>
                <a:latin typeface="Century Gothic" panose="020B0502020202020204" pitchFamily="34" charset="0"/>
              </a:rPr>
              <a:t>Jj</a:t>
            </a:r>
            <a:endParaRPr lang="en-US" sz="33300" b="1" dirty="0">
              <a:solidFill>
                <a:srgbClr val="3333C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2002" y="848140"/>
            <a:ext cx="5802590" cy="580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5499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372" y="1033670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 err="1">
                <a:solidFill>
                  <a:srgbClr val="2DB52D"/>
                </a:solidFill>
                <a:latin typeface="Century Gothic" panose="020B0502020202020204" pitchFamily="34" charset="0"/>
              </a:rPr>
              <a:t>Kk</a:t>
            </a:r>
            <a:endParaRPr lang="en-US" sz="33300" b="1" dirty="0">
              <a:solidFill>
                <a:srgbClr val="2DB52D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0813" y="2266122"/>
            <a:ext cx="4729738" cy="304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3429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6676" y="954157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 err="1">
                <a:ln w="2222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FF3F"/>
                </a:solidFill>
                <a:latin typeface="Century Gothic" panose="020B0502020202020204" pitchFamily="34" charset="0"/>
              </a:rPr>
              <a:t>Ll</a:t>
            </a:r>
            <a:endParaRPr lang="en-US" sz="33300" b="1" dirty="0">
              <a:ln w="22225">
                <a:solidFill>
                  <a:schemeClr val="accent3">
                    <a:lumMod val="75000"/>
                  </a:schemeClr>
                </a:solidFill>
              </a:ln>
              <a:solidFill>
                <a:srgbClr val="FFFF3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8103" y="1781188"/>
            <a:ext cx="5853043" cy="438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6334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3397" y="633046"/>
            <a:ext cx="5852160" cy="5852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2325" y="1413498"/>
            <a:ext cx="95945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>
                <a:solidFill>
                  <a:srgbClr val="FFA41D"/>
                </a:solidFill>
                <a:latin typeface="Century Gothic" panose="020B0502020202020204" pitchFamily="34" charset="0"/>
              </a:rPr>
              <a:t>Mm</a:t>
            </a:r>
          </a:p>
        </p:txBody>
      </p:sp>
    </p:spTree>
    <p:extLst>
      <p:ext uri="{BB962C8B-B14F-4D97-AF65-F5344CB8AC3E}">
        <p14:creationId xmlns:p14="http://schemas.microsoft.com/office/powerpoint/2010/main" xmlns="" val="2939510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372" y="1033670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Nn</a:t>
            </a:r>
            <a:endParaRPr lang="en-US" sz="333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259"/>
          <a:stretch/>
        </p:blipFill>
        <p:spPr>
          <a:xfrm>
            <a:off x="6450036" y="889708"/>
            <a:ext cx="5559083" cy="45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1021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372" y="1033670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 err="1">
                <a:solidFill>
                  <a:srgbClr val="008000"/>
                </a:solidFill>
                <a:latin typeface="Century Gothic" panose="020B0502020202020204" pitchFamily="34" charset="0"/>
              </a:rPr>
              <a:t>Oo</a:t>
            </a:r>
            <a:endParaRPr lang="en-US" sz="33300" b="1" dirty="0">
              <a:solidFill>
                <a:srgbClr val="008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5027" y="281904"/>
            <a:ext cx="3016137" cy="624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753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71408">
            <a:off x="5053951" y="1897356"/>
            <a:ext cx="6921943" cy="33012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372" y="1033670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P</a:t>
            </a:r>
            <a:r>
              <a:rPr lang="en-US" sz="30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xmlns="" val="596818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4312" y="914400"/>
            <a:ext cx="5104460" cy="50151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372" y="1033670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Q</a:t>
            </a:r>
            <a:r>
              <a:rPr lang="en-US" sz="30000" b="1" dirty="0" err="1">
                <a:solidFill>
                  <a:schemeClr val="tx2">
                    <a:lumMod val="75000"/>
                  </a:schemeClr>
                </a:solidFill>
                <a:latin typeface="Tekton Pro Ext" panose="020F0605020208020904" pitchFamily="34" charset="0"/>
              </a:rPr>
              <a:t>q</a:t>
            </a:r>
            <a:endParaRPr lang="en-US" sz="30000" b="1" dirty="0">
              <a:solidFill>
                <a:schemeClr val="tx2">
                  <a:lumMod val="75000"/>
                </a:schemeClr>
              </a:solidFill>
              <a:latin typeface="Tekton Pro Ext" panose="020F0605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12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372" y="1033670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>
                <a:solidFill>
                  <a:srgbClr val="990033"/>
                </a:solidFill>
                <a:latin typeface="Century Gothic" panose="020B0502020202020204" pitchFamily="34" charset="0"/>
              </a:rPr>
              <a:t>Rr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6502" y="1033670"/>
            <a:ext cx="5731323" cy="490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997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372" y="1033670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3148" y="866990"/>
            <a:ext cx="3631444" cy="43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8445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2453" y="1033670"/>
            <a:ext cx="8340313" cy="58243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372" y="1033670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 err="1">
                <a:solidFill>
                  <a:srgbClr val="9A2104"/>
                </a:solidFill>
                <a:latin typeface="Century Gothic" panose="020B0502020202020204" pitchFamily="34" charset="0"/>
              </a:rPr>
              <a:t>Ss</a:t>
            </a:r>
            <a:endParaRPr lang="en-US" sz="33300" b="1" dirty="0">
              <a:solidFill>
                <a:srgbClr val="9A210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0226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8252" y="765884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>
                <a:solidFill>
                  <a:srgbClr val="FE0000"/>
                </a:solidFill>
                <a:latin typeface="Century Gothic" panose="020B0502020202020204" pitchFamily="34" charset="0"/>
              </a:rPr>
              <a:t>Tt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2659" y="1033670"/>
            <a:ext cx="5151487" cy="494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5221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19602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 err="1">
                <a:solidFill>
                  <a:srgbClr val="F6C700"/>
                </a:solidFill>
                <a:latin typeface="Century Gothic" panose="020B0502020202020204" pitchFamily="34" charset="0"/>
              </a:rPr>
              <a:t>U</a:t>
            </a:r>
            <a:r>
              <a:rPr lang="en-US" sz="33300" b="1" dirty="0" err="1">
                <a:solidFill>
                  <a:srgbClr val="F6C7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u</a:t>
            </a:r>
            <a:endParaRPr lang="en-US" sz="33300" b="1" dirty="0">
              <a:solidFill>
                <a:srgbClr val="F6C70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2659" y="1832864"/>
            <a:ext cx="6483826" cy="393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5948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545" y="1104009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Vv</a:t>
            </a:r>
            <a:endParaRPr lang="en-US" sz="333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2659" y="2504050"/>
            <a:ext cx="7553876" cy="465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3723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4819" y="1144785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Ww</a:t>
            </a:r>
            <a:endParaRPr lang="en-US" sz="333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8681" y="436097"/>
            <a:ext cx="5544477" cy="554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3916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289" y="1006311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3512" y="943312"/>
            <a:ext cx="6260123" cy="530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1253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372" y="1033670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Yy</a:t>
            </a:r>
            <a:endParaRPr lang="en-US" sz="333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78399">
            <a:off x="5988446" y="778330"/>
            <a:ext cx="5904174" cy="47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2311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372" y="1033670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 err="1">
                <a:solidFill>
                  <a:srgbClr val="253917"/>
                </a:solidFill>
                <a:latin typeface="Century Gothic" panose="020B0502020202020204" pitchFamily="34" charset="0"/>
              </a:rPr>
              <a:t>Zz</a:t>
            </a:r>
            <a:endParaRPr lang="en-US" sz="33300" b="1" dirty="0">
              <a:solidFill>
                <a:srgbClr val="25391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8266" y="1033669"/>
            <a:ext cx="6529370" cy="48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306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6105" y="490331"/>
            <a:ext cx="1077401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Now I know my </a:t>
            </a:r>
            <a:r>
              <a:rPr lang="en-US" sz="9600" dirty="0">
                <a:solidFill>
                  <a:srgbClr val="FF0000"/>
                </a:solidFill>
              </a:rPr>
              <a:t>A</a:t>
            </a:r>
            <a:r>
              <a:rPr lang="en-US" sz="9600" dirty="0">
                <a:solidFill>
                  <a:srgbClr val="FFC000"/>
                </a:solidFill>
              </a:rPr>
              <a:t>B</a:t>
            </a:r>
            <a:r>
              <a:rPr lang="en-US" sz="9600" dirty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en-US" sz="9600" dirty="0"/>
              <a:t>’s, next time won’t you sing with me?</a:t>
            </a:r>
          </a:p>
        </p:txBody>
      </p:sp>
    </p:spTree>
    <p:extLst>
      <p:ext uri="{BB962C8B-B14F-4D97-AF65-F5344CB8AC3E}">
        <p14:creationId xmlns:p14="http://schemas.microsoft.com/office/powerpoint/2010/main" xmlns="" val="395287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372" y="1033670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Bb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9426" y="1033670"/>
            <a:ext cx="3640139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5605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372" y="1033670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Cc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7063" y="1166192"/>
            <a:ext cx="4341535" cy="434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266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372" y="1033670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Dd</a:t>
            </a:r>
            <a:endParaRPr lang="en-US" sz="333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5381" y="1192696"/>
            <a:ext cx="5443462" cy="432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7802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903" y="1033670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 err="1">
                <a:solidFill>
                  <a:srgbClr val="660066"/>
                </a:solidFill>
                <a:latin typeface="Century Gothic" panose="020B0502020202020204" pitchFamily="34" charset="0"/>
              </a:rPr>
              <a:t>Ee</a:t>
            </a:r>
            <a:endParaRPr lang="en-US" sz="33300" b="1" dirty="0">
              <a:solidFill>
                <a:srgbClr val="6600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165858">
            <a:off x="5932277" y="1730848"/>
            <a:ext cx="5703681" cy="280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3032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6920" y="1219201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 err="1">
                <a:solidFill>
                  <a:srgbClr val="FF5050"/>
                </a:solidFill>
                <a:latin typeface="Century Gothic" panose="020B0502020202020204" pitchFamily="34" charset="0"/>
              </a:rPr>
              <a:t>Ff</a:t>
            </a:r>
            <a:endParaRPr lang="en-US" sz="33300" b="1" dirty="0">
              <a:solidFill>
                <a:srgbClr val="FF5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7193" y="551452"/>
            <a:ext cx="4047711" cy="530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802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268" y="1099931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>
                <a:solidFill>
                  <a:srgbClr val="008000"/>
                </a:solidFill>
                <a:latin typeface="Century Gothic" panose="020B0502020202020204" pitchFamily="34" charset="0"/>
              </a:rPr>
              <a:t>Gg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4337" y="1665027"/>
            <a:ext cx="5274499" cy="398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1652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372" y="1033670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 err="1">
                <a:solidFill>
                  <a:srgbClr val="FFBE3B"/>
                </a:solidFill>
                <a:latin typeface="Century Gothic" panose="020B0502020202020204" pitchFamily="34" charset="0"/>
              </a:rPr>
              <a:t>Hh</a:t>
            </a:r>
            <a:endParaRPr lang="en-US" sz="33300" b="1" dirty="0">
              <a:solidFill>
                <a:srgbClr val="FFBE3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6954" y="2101755"/>
            <a:ext cx="5313446" cy="347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0583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43</Words>
  <Application>Microsoft Office PowerPoint</Application>
  <PresentationFormat>사용자 지정</PresentationFormat>
  <Paragraphs>29</Paragraphs>
  <Slides>28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29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</dc:creator>
  <cp:lastModifiedBy>user</cp:lastModifiedBy>
  <cp:revision>7</cp:revision>
  <dcterms:created xsi:type="dcterms:W3CDTF">2016-03-04T04:37:36Z</dcterms:created>
  <dcterms:modified xsi:type="dcterms:W3CDTF">2016-03-17T05:20:14Z</dcterms:modified>
</cp:coreProperties>
</file>