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ko-K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ko-KR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  <a:p>
            <a:pPr lvl="1" eaLnBrk="1" latinLnBrk="0" hangingPunct="1"/>
            <a:r>
              <a:rPr kumimoji="0" lang="en-US" altLang="ko-KR" smtClean="0"/>
              <a:t>Second level</a:t>
            </a:r>
          </a:p>
          <a:p>
            <a:pPr lvl="2" eaLnBrk="1" latinLnBrk="0" hangingPunct="1"/>
            <a:r>
              <a:rPr kumimoji="0" lang="en-US" altLang="ko-KR" smtClean="0"/>
              <a:t>Third level</a:t>
            </a:r>
          </a:p>
          <a:p>
            <a:pPr lvl="3" eaLnBrk="1" latinLnBrk="0" hangingPunct="1"/>
            <a:r>
              <a:rPr kumimoji="0" lang="en-US" altLang="ko-KR" smtClean="0"/>
              <a:t>Fourth level</a:t>
            </a:r>
          </a:p>
          <a:p>
            <a:pPr lvl="4" eaLnBrk="1" latinLnBrk="0" hangingPunct="1"/>
            <a:r>
              <a:rPr kumimoji="0" lang="en-US" altLang="ko-K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F455D68-2887-45B0-9C84-C8AF36726A28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6B677F-1996-410F-9058-D754584C8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About Me Quiz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00" dirty="0" smtClean="0"/>
              <a:t>What is my horoscope (</a:t>
            </a:r>
            <a:r>
              <a:rPr lang="ko-KR" altLang="en-US" sz="2600" dirty="0" smtClean="0"/>
              <a:t>별자리</a:t>
            </a:r>
            <a:r>
              <a:rPr lang="en-US" altLang="ko-KR" sz="2600" dirty="0" smtClean="0"/>
              <a:t>)?</a:t>
            </a:r>
            <a:endParaRPr lang="ko-KR" alt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Taurus (</a:t>
            </a:r>
            <a:r>
              <a:rPr lang="ko-KR" altLang="en-US" sz="2000" dirty="0" smtClean="0"/>
              <a:t>황소 자리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Libra (</a:t>
            </a:r>
            <a:r>
              <a:rPr lang="ko-KR" altLang="en-US" sz="2000" dirty="0" smtClean="0"/>
              <a:t>천칭 자리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257800" y="508629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dirty="0" smtClean="0"/>
              <a:t>Capricorn (</a:t>
            </a:r>
            <a:r>
              <a:rPr lang="ko-KR" altLang="en-US" dirty="0" smtClean="0"/>
              <a:t>염소 자리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0" y="57720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dirty="0" smtClean="0"/>
              <a:t>Gemini (</a:t>
            </a:r>
            <a:r>
              <a:rPr lang="ko-KR" altLang="en-US" dirty="0" smtClean="0"/>
              <a:t>쌍둥이 자리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What was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my major (</a:t>
            </a:r>
            <a:r>
              <a:rPr lang="ko-KR" altLang="en-US" sz="2800" dirty="0" smtClean="0"/>
              <a:t>전공</a:t>
            </a:r>
            <a:r>
              <a:rPr lang="en-US" altLang="ko-KR" sz="2800" dirty="0" smtClean="0"/>
              <a:t>)?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English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57912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dirty="0" smtClean="0"/>
              <a:t>Education (</a:t>
            </a:r>
            <a:r>
              <a:rPr lang="ko-KR" altLang="en-US" dirty="0" smtClean="0"/>
              <a:t>교육학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Math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Science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What is my favorite movie?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Hunger Games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Iron Man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Frozen(</a:t>
            </a:r>
            <a:r>
              <a:rPr lang="ko-KR" altLang="en-US" sz="2000" dirty="0" smtClean="0"/>
              <a:t>겨울왕국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Harry Potter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0" y="412498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What is my favorite color?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Orange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Pink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Blue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Green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0" y="412498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What is my favorite food?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Pasta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Pizza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Fish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577209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Hamburgers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0" y="412498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What is my favorite song?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Bang Bang Bang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ko-KR" altLang="en-US" sz="2000" dirty="0" smtClean="0">
                <a:solidFill>
                  <a:srgbClr val="FFFF00"/>
                </a:solidFill>
              </a:rPr>
              <a:t>이 노래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I NEED U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OOH-AHH</a:t>
            </a:r>
            <a:r>
              <a:rPr lang="ko-KR" altLang="en-US" sz="2000" dirty="0" smtClean="0"/>
              <a:t>하게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What instrument do I play?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Piano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Violin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Guitar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Drums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How old am I (American age)?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20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25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23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27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Who are my favorite singers?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err="1" smtClean="0"/>
              <a:t>SHINee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APINK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BTS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B1A4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What’s my hobby?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Reading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Playing sports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Travel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Sleeping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60198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5334000"/>
            <a:ext cx="9144000" cy="0"/>
          </a:xfrm>
          <a:prstGeom prst="line">
            <a:avLst/>
          </a:prstGeom>
          <a:ln w="349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Terminator 4"/>
          <p:cNvSpPr/>
          <p:nvPr/>
        </p:nvSpPr>
        <p:spPr>
          <a:xfrm>
            <a:off x="1752600" y="3962400"/>
            <a:ext cx="5638800" cy="8382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Flowchart: Terminator 5"/>
          <p:cNvSpPr/>
          <p:nvPr/>
        </p:nvSpPr>
        <p:spPr>
          <a:xfrm>
            <a:off x="12954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Flowchart: Terminator 11"/>
          <p:cNvSpPr/>
          <p:nvPr/>
        </p:nvSpPr>
        <p:spPr>
          <a:xfrm>
            <a:off x="5181600" y="50292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Flowchart: Terminator 12"/>
          <p:cNvSpPr/>
          <p:nvPr/>
        </p:nvSpPr>
        <p:spPr>
          <a:xfrm>
            <a:off x="12954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Flowchart: Terminator 13"/>
          <p:cNvSpPr/>
          <p:nvPr/>
        </p:nvSpPr>
        <p:spPr>
          <a:xfrm>
            <a:off x="5181600" y="5715000"/>
            <a:ext cx="2895600" cy="533400"/>
          </a:xfrm>
          <a:prstGeom prst="flowChartTerminator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412498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/>
              <a:t>Where am I from?</a:t>
            </a:r>
            <a:endParaRPr lang="ko-KR" alt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508629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A: </a:t>
            </a:r>
            <a:r>
              <a:rPr lang="en-US" altLang="ko-KR" sz="2000" dirty="0" smtClean="0"/>
              <a:t>New York</a:t>
            </a:r>
            <a:endParaRPr lang="ko-KR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57912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FFF00"/>
                </a:solidFill>
              </a:rPr>
              <a:t>C</a:t>
            </a:r>
            <a:r>
              <a:rPr lang="en-US" altLang="ko-KR" sz="2000" dirty="0" smtClean="0">
                <a:solidFill>
                  <a:srgbClr val="FFFF00"/>
                </a:solidFill>
              </a:rPr>
              <a:t>: </a:t>
            </a:r>
            <a:r>
              <a:rPr lang="en-US" altLang="ko-KR" sz="2000" dirty="0" smtClean="0"/>
              <a:t>California</a:t>
            </a:r>
            <a:endParaRPr lang="ko-KR" alt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50862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B: </a:t>
            </a:r>
            <a:r>
              <a:rPr lang="en-US" altLang="ko-KR" sz="2000" dirty="0" smtClean="0"/>
              <a:t>Texas</a:t>
            </a:r>
            <a:endParaRPr lang="ko-KR" alt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57720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rgbClr val="FFFF00"/>
                </a:solidFill>
              </a:rPr>
              <a:t>D: </a:t>
            </a:r>
            <a:r>
              <a:rPr lang="en-US" altLang="ko-KR" sz="2000" dirty="0" smtClean="0"/>
              <a:t>New Jersey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</TotalTime>
  <Words>236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About Me Quiz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</dc:creator>
  <cp:lastModifiedBy>aa</cp:lastModifiedBy>
  <cp:revision>27</cp:revision>
  <dcterms:created xsi:type="dcterms:W3CDTF">2016-01-21T04:53:13Z</dcterms:created>
  <dcterms:modified xsi:type="dcterms:W3CDTF">2016-02-01T00:14:38Z</dcterms:modified>
</cp:coreProperties>
</file>