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6"/>
  </p:notesMasterIdLst>
  <p:sldIdLst>
    <p:sldId id="282" r:id="rId3"/>
    <p:sldId id="256" r:id="rId4"/>
    <p:sldId id="260" r:id="rId5"/>
    <p:sldId id="281" r:id="rId6"/>
    <p:sldId id="278" r:id="rId7"/>
    <p:sldId id="279" r:id="rId8"/>
    <p:sldId id="270" r:id="rId9"/>
    <p:sldId id="257" r:id="rId10"/>
    <p:sldId id="261" r:id="rId11"/>
    <p:sldId id="262" r:id="rId12"/>
    <p:sldId id="263" r:id="rId13"/>
    <p:sldId id="264" r:id="rId14"/>
    <p:sldId id="265" r:id="rId15"/>
    <p:sldId id="266" r:id="rId16"/>
    <p:sldId id="276" r:id="rId17"/>
    <p:sldId id="269" r:id="rId18"/>
    <p:sldId id="271" r:id="rId19"/>
    <p:sldId id="268" r:id="rId20"/>
    <p:sldId id="267" r:id="rId21"/>
    <p:sldId id="275" r:id="rId22"/>
    <p:sldId id="280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fld id="{ECB3B548-01EA-433C-A4EA-256F72192A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7963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A0110F-AB60-402E-B824-FEF42ECA8B0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784EC-1CAA-4723-838C-7A639C80A4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74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0D028-72BA-486F-862F-17EC77A009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356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9BE8AE-3651-41B9-8A06-68EDE47076B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081C-47C4-4AC3-9923-2C01425E6E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206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7295D-32F4-46B7-B710-D85657BDBF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633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A1AC-E20F-44FB-B777-0169516452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244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5201E-4066-4AFD-9EFC-8838DF07AF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09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27B8-490B-490F-97BB-A5FAA916F1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982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BC2F9-8FB7-48C8-8477-096132EACB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233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7604A-64AA-4A95-BEE1-C1E45951BB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329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8601C-1102-414B-948B-1222FB90E7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850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A21D-F9B9-4FC5-A143-2C3B011A1C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56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42A43-DBD9-47CD-ACF3-BEB4CD4605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6664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46B7E-80D5-4E3F-B075-749E3192B3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747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73204-2D96-4DC3-9F3D-B97E12AB07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849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6163-EFE1-4D24-A556-025F1E9EBF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728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03D7C-2DCA-4A5C-A683-C1A9B61A34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790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800B-8FD8-41F7-90E8-B843E8C886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82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27BA-F22C-4196-8821-6D66A33469A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1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46E2C-26FF-4BF6-8314-8B4AC3B64A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350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2DA3-526A-4D49-9DF3-7E20BED7AD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824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fld id="{49801999-F125-4252-8F63-5F649792AE2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fld id="{81D4D4DE-3EBA-4857-9D6E-D4F083E2413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3143" y="274638"/>
            <a:ext cx="8367032" cy="1143000"/>
          </a:xfrm>
        </p:spPr>
        <p:txBody>
          <a:bodyPr/>
          <a:lstStyle/>
          <a:p>
            <a:r>
              <a:rPr lang="en-US" altLang="ko-KR" dirty="0" smtClean="0"/>
              <a:t>Answer this: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Where do Jewish people </a:t>
            </a:r>
            <a:r>
              <a:rPr lang="en-US" altLang="ko-KR" dirty="0"/>
              <a:t>(</a:t>
            </a:r>
            <a:r>
              <a:rPr lang="ko-KR" altLang="en-US" b="1" dirty="0">
                <a:solidFill>
                  <a:srgbClr val="FFFF00"/>
                </a:solidFill>
              </a:rPr>
              <a:t>유대인</a:t>
            </a:r>
            <a:r>
              <a:rPr lang="en-US" altLang="ko-KR" dirty="0" smtClean="0"/>
              <a:t>) live?</a:t>
            </a:r>
          </a:p>
          <a:p>
            <a:endParaRPr lang="ko-KR" altLang="en-US" dirty="0"/>
          </a:p>
          <a:p>
            <a:r>
              <a:rPr lang="en-US" altLang="ko-KR" dirty="0" smtClean="0"/>
              <a:t>What countries are Israel near?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Who do Jewish people worship?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35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Who ruled Israel?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8" y="1600201"/>
            <a:ext cx="6294148" cy="706582"/>
          </a:xfrm>
        </p:spPr>
        <p:txBody>
          <a:bodyPr/>
          <a:lstStyle/>
          <a:p>
            <a:r>
              <a:rPr lang="en-US" altLang="ko-KR" dirty="0" smtClean="0"/>
              <a:t>The Greeks!</a:t>
            </a:r>
            <a:endParaRPr lang="ko-KR" altLang="en-US" dirty="0"/>
          </a:p>
        </p:txBody>
      </p:sp>
      <p:pic>
        <p:nvPicPr>
          <p:cNvPr id="64514" name="Picture 2" descr="C:\Users\user\Desktop\260px-The_Parthenon_in_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32" y="2462646"/>
            <a:ext cx="3855559" cy="27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did the Greeks do?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8" y="1600201"/>
            <a:ext cx="6159067" cy="1049482"/>
          </a:xfrm>
        </p:spPr>
        <p:txBody>
          <a:bodyPr/>
          <a:lstStyle/>
          <a:p>
            <a:r>
              <a:rPr lang="en-US" altLang="ko-KR" dirty="0" smtClean="0"/>
              <a:t>They forced the Jews to worship Greek Gods.</a:t>
            </a:r>
            <a:endParaRPr lang="ko-KR" altLang="en-US" dirty="0"/>
          </a:p>
        </p:txBody>
      </p:sp>
      <p:pic>
        <p:nvPicPr>
          <p:cNvPr id="65538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32" y="2934854"/>
            <a:ext cx="4874234" cy="31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did the Maccabees do?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8" y="1600201"/>
            <a:ext cx="6325321" cy="1257300"/>
          </a:xfrm>
        </p:spPr>
        <p:txBody>
          <a:bodyPr/>
          <a:lstStyle/>
          <a:p>
            <a:r>
              <a:rPr lang="en-US" altLang="ko-KR" dirty="0" smtClean="0"/>
              <a:t>They stopped the Greeks!</a:t>
            </a:r>
            <a:endParaRPr lang="ko-KR" altLang="en-US" dirty="0"/>
          </a:p>
        </p:txBody>
      </p:sp>
      <p:pic>
        <p:nvPicPr>
          <p:cNvPr id="66562" name="Picture 2" descr="C:\Users\user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61" y="2924753"/>
            <a:ext cx="4626923" cy="26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much oil was in the temple?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8" y="1600201"/>
            <a:ext cx="6159067" cy="987136"/>
          </a:xfrm>
        </p:spPr>
        <p:txBody>
          <a:bodyPr/>
          <a:lstStyle/>
          <a:p>
            <a:r>
              <a:rPr lang="en-US" altLang="ko-KR" dirty="0" smtClean="0"/>
              <a:t>Only enough for one night. </a:t>
            </a:r>
            <a:endParaRPr lang="ko-KR" altLang="en-US" dirty="0"/>
          </a:p>
        </p:txBody>
      </p:sp>
      <p:pic>
        <p:nvPicPr>
          <p:cNvPr id="67586" name="Picture 2" descr="C:\Users\user\Desktop\olive-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331" y="2571461"/>
            <a:ext cx="21431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But what happened?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9" y="1600200"/>
            <a:ext cx="6127894" cy="1091045"/>
          </a:xfrm>
        </p:spPr>
        <p:txBody>
          <a:bodyPr/>
          <a:lstStyle/>
          <a:p>
            <a:r>
              <a:rPr lang="en-US" altLang="ko-KR" dirty="0" smtClean="0"/>
              <a:t>It burned for eight nights!</a:t>
            </a:r>
            <a:endParaRPr lang="ko-KR" altLang="en-US" dirty="0"/>
          </a:p>
        </p:txBody>
      </p:sp>
      <p:pic>
        <p:nvPicPr>
          <p:cNvPr id="68610" name="Picture 2" descr="C:\Users\user\Desktop\hanukkahceleb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754313"/>
            <a:ext cx="3886777" cy="30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Celebrating </a:t>
            </a:r>
            <a:r>
              <a:rPr lang="en-US" altLang="ko-KR" dirty="0" err="1" smtClean="0"/>
              <a:t>Hannukah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err="1" smtClean="0">
                <a:solidFill>
                  <a:srgbClr val="FFFF00"/>
                </a:solidFill>
              </a:rPr>
              <a:t>Demetria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en-US" altLang="ko-KR" dirty="0" smtClean="0"/>
              <a:t>“</a:t>
            </a:r>
            <a:r>
              <a:rPr lang="en-US" altLang="ko-K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</a:t>
            </a:r>
            <a:r>
              <a:rPr lang="en-US" altLang="ko-K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makes </a:t>
            </a:r>
            <a:r>
              <a:rPr lang="en-US" altLang="ko-KR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latkes</a:t>
            </a:r>
            <a:r>
              <a:rPr lang="en-US" altLang="ko-K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type of potato </a:t>
            </a:r>
            <a:r>
              <a:rPr lang="en-US" altLang="ko-K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pancake</a:t>
            </a:r>
            <a:r>
              <a:rPr lang="en-US" altLang="ko-KR" dirty="0" smtClean="0"/>
              <a:t>. Some people use apple sauce, but I like sour cream.</a:t>
            </a:r>
            <a:r>
              <a:rPr lang="en-US" altLang="ko-K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altLang="ko-K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ko-KR" altLang="en-US" dirty="0"/>
          </a:p>
        </p:txBody>
      </p:sp>
      <p:pic>
        <p:nvPicPr>
          <p:cNvPr id="75778" name="Picture 2" descr="C:\Users\user\Desktop\10516782_10152307151395069_52299063676978534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352">
            <a:off x="4225925" y="3356841"/>
            <a:ext cx="2663247" cy="26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Hanukkah Food!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8" y="1600201"/>
            <a:ext cx="5244667" cy="2743200"/>
          </a:xfrm>
        </p:spPr>
        <p:txBody>
          <a:bodyPr/>
          <a:lstStyle/>
          <a:p>
            <a:r>
              <a:rPr lang="en-US" altLang="ko-KR" dirty="0" smtClean="0"/>
              <a:t>Usually fried in oil</a:t>
            </a:r>
            <a:r>
              <a:rPr lang="en-US" altLang="ko-KR" dirty="0" smtClean="0">
                <a:solidFill>
                  <a:srgbClr val="FFFF00"/>
                </a:solidFill>
              </a:rPr>
              <a:t> </a:t>
            </a:r>
            <a:r>
              <a:rPr lang="en-US" altLang="ko-KR" dirty="0" smtClean="0"/>
              <a:t>to remember the Hanukkah Miracle (</a:t>
            </a:r>
            <a:r>
              <a:rPr lang="ko-KR" altLang="en-US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기적</a:t>
            </a:r>
            <a:r>
              <a:rPr lang="en-US" altLang="ko-KR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Latkes (potato pancake)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Sufgainot</a:t>
            </a:r>
            <a:r>
              <a:rPr lang="en-US" altLang="ko-KR" dirty="0" smtClean="0"/>
              <a:t> (fried donut)</a:t>
            </a:r>
            <a:endParaRPr lang="ko-KR" altLang="en-US" dirty="0"/>
          </a:p>
        </p:txBody>
      </p:sp>
      <p:pic>
        <p:nvPicPr>
          <p:cNvPr id="72706" name="Picture 2" descr="C:\Users\user\Desktop\Crispy-Panko-Potato-Latkes-Punchf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781">
            <a:off x="5956043" y="4197225"/>
            <a:ext cx="2938536" cy="22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C:\Users\user\Desktop\Classic_Hanukkah_sufganiy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519">
            <a:off x="2532639" y="4333010"/>
            <a:ext cx="2363343" cy="17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Latke Recipe Song!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https://www.youtube.com/watch?v=fg51la8Yayc</a:t>
            </a:r>
            <a:endParaRPr lang="ko-KR" altLang="en-US" dirty="0"/>
          </a:p>
        </p:txBody>
      </p:sp>
      <p:pic>
        <p:nvPicPr>
          <p:cNvPr id="73730" name="Picture 2" descr="C:\Users\user\Desktop\maccabe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706800"/>
            <a:ext cx="5405005" cy="30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Yamaka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Kippah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99133" y="1610592"/>
            <a:ext cx="6326187" cy="2836718"/>
          </a:xfrm>
        </p:spPr>
        <p:txBody>
          <a:bodyPr/>
          <a:lstStyle/>
          <a:p>
            <a:r>
              <a:rPr lang="en-US" altLang="ko-KR" dirty="0" smtClean="0"/>
              <a:t>Worn by Jewish men/boys during times of worship.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Worn on Hanukkah.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Shows respect to God. </a:t>
            </a:r>
            <a:endParaRPr lang="ko-KR" altLang="en-US" dirty="0"/>
          </a:p>
        </p:txBody>
      </p:sp>
      <p:pic>
        <p:nvPicPr>
          <p:cNvPr id="70658" name="Picture 2" descr="C:\Users\user\Desktop\11301847145_cb81f62daa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70" y="3366655"/>
            <a:ext cx="2880561" cy="24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Menorah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Candle holder used during Hanukkah.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Has eight candles, and one in the middle to light the others.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Placed in the window to celebrate Hanukkah.</a:t>
            </a:r>
            <a:endParaRPr lang="ko-KR" altLang="en-US" dirty="0"/>
          </a:p>
        </p:txBody>
      </p:sp>
      <p:pic>
        <p:nvPicPr>
          <p:cNvPr id="69634" name="Picture 2" descr="C:\Users\user\Desktop\starofdavidelectricmenor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183">
            <a:off x="5792642" y="581890"/>
            <a:ext cx="3289012" cy="32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C:\Users\user\Desktop\hanukkahreceptio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233">
            <a:off x="1729328" y="619805"/>
            <a:ext cx="3813316" cy="25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C:\Users\user\Desktop\il_fullxfull.186202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" y="2579686"/>
            <a:ext cx="3408940" cy="25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C:\Users\user\Desktop\gt075_menorahant1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710">
            <a:off x="2930406" y="3812561"/>
            <a:ext cx="2172956" cy="26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C:\Users\user\Desktop\11-OdeliaHandcraftedBra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660">
            <a:off x="5142593" y="3938154"/>
            <a:ext cx="3736763" cy="27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0949" y="2586445"/>
            <a:ext cx="4676502" cy="1014005"/>
          </a:xfrm>
        </p:spPr>
        <p:txBody>
          <a:bodyPr/>
          <a:lstStyle/>
          <a:p>
            <a:r>
              <a:rPr lang="en-US" altLang="ko-KR" dirty="0" smtClean="0"/>
              <a:t>Hanukkah</a:t>
            </a:r>
            <a:endParaRPr lang="ko-KR" altLang="ko-KR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Lighting the Menorah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One candle lit each night. At the end of Hanukkah, all candles are lit.</a:t>
            </a:r>
          </a:p>
          <a:p>
            <a:r>
              <a:rPr lang="en-US" altLang="ko-KR" dirty="0" smtClean="0"/>
              <a:t>https://www.youtube.com/watch?v=Qq_D56_RE3U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8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Presents!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8" y="1600201"/>
            <a:ext cx="6326187" cy="1809206"/>
          </a:xfrm>
        </p:spPr>
        <p:txBody>
          <a:bodyPr/>
          <a:lstStyle/>
          <a:p>
            <a:r>
              <a:rPr lang="en-US" altLang="ko-KR" dirty="0" smtClean="0"/>
              <a:t>Every night, people receive presents!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It is like Christmas, but for eight nights!</a:t>
            </a:r>
            <a:endParaRPr lang="ko-KR" altLang="en-US" dirty="0"/>
          </a:p>
        </p:txBody>
      </p:sp>
      <p:pic>
        <p:nvPicPr>
          <p:cNvPr id="1026" name="Picture 2" descr="C:\Users\user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245">
            <a:off x="2131996" y="4491663"/>
            <a:ext cx="3197226" cy="16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M-G920IZDAINS-403979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514">
            <a:off x="6270489" y="3374401"/>
            <a:ext cx="2331071" cy="12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4dca1b82e0ddd24a223bf14180178a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049">
            <a:off x="6205289" y="4784161"/>
            <a:ext cx="1324750" cy="184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Dreidel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type of spinning top played with on Hanukah.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All the sides have Hebrew letters, which mean different things.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Depending what letter you get, you win more sweets or lose them!</a:t>
            </a:r>
            <a:endParaRPr lang="ko-KR" altLang="en-US" dirty="0"/>
          </a:p>
        </p:txBody>
      </p:sp>
      <p:pic>
        <p:nvPicPr>
          <p:cNvPr id="74754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055">
            <a:off x="213740" y="1078421"/>
            <a:ext cx="2461722" cy="18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Dreidel</a:t>
            </a:r>
            <a:r>
              <a:rPr lang="en-US" altLang="ko-KR" dirty="0" smtClean="0"/>
              <a:t> song!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1226127"/>
          </a:xfrm>
        </p:spPr>
        <p:txBody>
          <a:bodyPr/>
          <a:lstStyle/>
          <a:p>
            <a:r>
              <a:rPr lang="en-US" altLang="ko-KR" dirty="0" smtClean="0"/>
              <a:t>https://www.youtube.com/watch?v=DtlLHwk9_Rw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9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Who celebrates Hanukah?</a:t>
            </a:r>
            <a:endParaRPr lang="ko-KR" altLang="en-US" dirty="0"/>
          </a:p>
        </p:txBody>
      </p:sp>
      <p:pic>
        <p:nvPicPr>
          <p:cNvPr id="62466" name="Picture 2" descr="C:\Users\user\Desktop\jewish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480">
            <a:off x="3317442" y="3054925"/>
            <a:ext cx="3415614" cy="24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3148958" y="2380240"/>
            <a:ext cx="6107112" cy="8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/>
              <a:t>The Jewish people! (</a:t>
            </a:r>
            <a:r>
              <a:rPr lang="ko-KR" altLang="en-US" b="1" dirty="0" smtClean="0">
                <a:solidFill>
                  <a:srgbClr val="FFFF00"/>
                </a:solidFill>
              </a:rPr>
              <a:t>유대인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12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Hanukkah in America!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8" y="1600200"/>
            <a:ext cx="6332446" cy="1861457"/>
          </a:xfrm>
        </p:spPr>
        <p:txBody>
          <a:bodyPr/>
          <a:lstStyle/>
          <a:p>
            <a:r>
              <a:rPr lang="en-US" altLang="ko-KR" dirty="0" smtClean="0"/>
              <a:t>About </a:t>
            </a:r>
            <a:r>
              <a:rPr lang="en-US" altLang="ko-KR" dirty="0" smtClean="0">
                <a:solidFill>
                  <a:srgbClr val="FFFF00"/>
                </a:solidFill>
              </a:rPr>
              <a:t>5.3 million </a:t>
            </a:r>
            <a:r>
              <a:rPr lang="en-US" altLang="ko-KR" dirty="0" smtClean="0"/>
              <a:t>Jewish people live in the United States.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 Hanukkah is celebrated across the US!</a:t>
            </a:r>
            <a:endParaRPr lang="ko-KR" altLang="en-US" dirty="0"/>
          </a:p>
        </p:txBody>
      </p:sp>
      <p:pic>
        <p:nvPicPr>
          <p:cNvPr id="2050" name="Picture 2" descr="C:\Users\user\Desktop\WhiteHouseHanukkah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41">
            <a:off x="775981" y="3802973"/>
            <a:ext cx="4364977" cy="290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iz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016">
            <a:off x="302804" y="522515"/>
            <a:ext cx="4269195" cy="29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Jewsny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83">
            <a:off x="4736788" y="960899"/>
            <a:ext cx="4053573" cy="26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18903" y="274638"/>
            <a:ext cx="8001272" cy="1143000"/>
          </a:xfrm>
        </p:spPr>
        <p:txBody>
          <a:bodyPr/>
          <a:lstStyle/>
          <a:p>
            <a:r>
              <a:rPr lang="en-US" altLang="ko-KR" dirty="0" smtClean="0"/>
              <a:t>Where are the Jewish people (</a:t>
            </a:r>
            <a:r>
              <a:rPr lang="ko-KR" altLang="en-US" dirty="0" smtClean="0"/>
              <a:t>유대인</a:t>
            </a:r>
            <a:r>
              <a:rPr lang="en-US" altLang="ko-KR" dirty="0" smtClean="0"/>
              <a:t>) from?</a:t>
            </a:r>
            <a:endParaRPr lang="ko-KR" altLang="en-US" dirty="0"/>
          </a:p>
        </p:txBody>
      </p:sp>
      <p:pic>
        <p:nvPicPr>
          <p:cNvPr id="1026" name="Picture 2" descr="C:\Users\user\Desktop\Flag_of_Israe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483">
            <a:off x="2008868" y="1747105"/>
            <a:ext cx="2563133" cy="18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ustom-tours_israel-palestine1-1280x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441">
            <a:off x="6480480" y="1707171"/>
            <a:ext cx="2556055" cy="14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ur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5" y="3470461"/>
            <a:ext cx="2214881" cy="28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4949" y="274638"/>
            <a:ext cx="8615226" cy="1143000"/>
          </a:xfrm>
        </p:spPr>
        <p:txBody>
          <a:bodyPr/>
          <a:lstStyle/>
          <a:p>
            <a:r>
              <a:rPr lang="en-US" altLang="ko-KR" dirty="0" smtClean="0"/>
              <a:t>What famous book are the Jewish people in?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9" y="1600200"/>
            <a:ext cx="6149566" cy="542109"/>
          </a:xfrm>
        </p:spPr>
        <p:txBody>
          <a:bodyPr/>
          <a:lstStyle/>
          <a:p>
            <a:r>
              <a:rPr lang="en-US" altLang="ko-KR" dirty="0" smtClean="0"/>
              <a:t>The Bible!</a:t>
            </a:r>
            <a:endParaRPr lang="ko-KR" altLang="en-US" dirty="0"/>
          </a:p>
        </p:txBody>
      </p:sp>
      <p:pic>
        <p:nvPicPr>
          <p:cNvPr id="2050" name="Picture 2" descr="C:\Users\user\Desktop\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74" y="2485139"/>
            <a:ext cx="3862523" cy="289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5118" y="274638"/>
            <a:ext cx="7555057" cy="1143000"/>
          </a:xfrm>
        </p:spPr>
        <p:txBody>
          <a:bodyPr/>
          <a:lstStyle/>
          <a:p>
            <a:r>
              <a:rPr lang="en-US" altLang="ko-KR" dirty="0" smtClean="0"/>
              <a:t>Who are some famous Jewish people?</a:t>
            </a:r>
            <a:endParaRPr lang="ko-KR" altLang="en-US" dirty="0"/>
          </a:p>
        </p:txBody>
      </p:sp>
      <p:pic>
        <p:nvPicPr>
          <p:cNvPr id="71682" name="Picture 2" descr="C:\Users\user\Desktop\spielberg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487">
            <a:off x="473940" y="1662545"/>
            <a:ext cx="3431959" cy="23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C:\Users\user\Desktop\Leonard-Nimoy-on-Vulcan-giving-the-Live-Long-and-Prosper-sal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463">
            <a:off x="3617192" y="4851753"/>
            <a:ext cx="2828962" cy="18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C:\Users\user\Desktop\ur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79">
            <a:off x="6223433" y="1617228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C:\Users\user\Desktop\1406917772000-anne-fr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037">
            <a:off x="1093066" y="4060087"/>
            <a:ext cx="2865870" cy="21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C:\Users\user\Desktop\portman-left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34" y="487450"/>
            <a:ext cx="2530907" cy="253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7" name="Picture 7" descr="C:\Users\user\Desktop\ur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63">
            <a:off x="6247245" y="4060087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C:\Users\user\Desktop\ScarJ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70" y="3150225"/>
            <a:ext cx="2139805" cy="16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Hanukkah is…	</a:t>
            </a:r>
            <a:endParaRPr lang="ko-KR" altLang="ko-KR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festival of lights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December 6-14, 2015</a:t>
            </a:r>
            <a:endParaRPr lang="ko-KR" altLang="ko-KR" dirty="0"/>
          </a:p>
        </p:txBody>
      </p:sp>
      <p:pic>
        <p:nvPicPr>
          <p:cNvPr id="56324" name="Picture 4" descr="C:\Users\user\Desktop\chanukah-gift-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685">
            <a:off x="6512214" y="3125865"/>
            <a:ext cx="2278495" cy="24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C:\Users\user\Desktop\photo-2-11-683x516-cus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1">
            <a:off x="2679989" y="3715731"/>
            <a:ext cx="3409084" cy="25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Hanukkah history…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3989" y="1600201"/>
            <a:ext cx="6179848" cy="644236"/>
          </a:xfrm>
        </p:spPr>
        <p:txBody>
          <a:bodyPr/>
          <a:lstStyle/>
          <a:p>
            <a:r>
              <a:rPr lang="en-US" altLang="ko-KR" dirty="0" smtClean="0"/>
              <a:t>Read the handout! </a:t>
            </a:r>
            <a:endParaRPr lang="ko-KR" altLang="en-US" dirty="0"/>
          </a:p>
        </p:txBody>
      </p:sp>
      <p:pic>
        <p:nvPicPr>
          <p:cNvPr id="63490" name="Picture 2" descr="C:\Users\user\Desktop\hanukah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90" y="2493818"/>
            <a:ext cx="5006802" cy="37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2253_slide">
  <a:themeElements>
    <a:clrScheme name="Office 테마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Office 테마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테마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ind_2253_slide</Template>
  <TotalTime>1963</TotalTime>
  <Words>359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굴림</vt:lpstr>
      <vt:lpstr>맑은 고딕</vt:lpstr>
      <vt:lpstr>Arial</vt:lpstr>
      <vt:lpstr>ind_2253_slide</vt:lpstr>
      <vt:lpstr>1_Default Design</vt:lpstr>
      <vt:lpstr>Answer this:</vt:lpstr>
      <vt:lpstr>Hanukkah</vt:lpstr>
      <vt:lpstr>Who celebrates Hanukah?</vt:lpstr>
      <vt:lpstr>Hanukkah in America!</vt:lpstr>
      <vt:lpstr>Where are the Jewish people (유대인) from?</vt:lpstr>
      <vt:lpstr>What famous book are the Jewish people in?</vt:lpstr>
      <vt:lpstr>Who are some famous Jewish people?</vt:lpstr>
      <vt:lpstr>Hanukkah is… </vt:lpstr>
      <vt:lpstr>Hanukkah history…</vt:lpstr>
      <vt:lpstr>Who ruled Israel?</vt:lpstr>
      <vt:lpstr>What did the Greeks do?</vt:lpstr>
      <vt:lpstr>What did the Maccabees do?</vt:lpstr>
      <vt:lpstr>How much oil was in the temple?</vt:lpstr>
      <vt:lpstr>But what happened?</vt:lpstr>
      <vt:lpstr>Celebrating Hannukah…</vt:lpstr>
      <vt:lpstr>Hanukkah Food!</vt:lpstr>
      <vt:lpstr>Latke Recipe Song!</vt:lpstr>
      <vt:lpstr>Yamaka (Kippah)</vt:lpstr>
      <vt:lpstr>The Menorah </vt:lpstr>
      <vt:lpstr>Lighting the Menorah</vt:lpstr>
      <vt:lpstr> Presents!</vt:lpstr>
      <vt:lpstr>Dreidel</vt:lpstr>
      <vt:lpstr>Dreidel song!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Hannukah</dc:title>
  <dc:creator>user</dc:creator>
  <cp:lastModifiedBy>BECKY</cp:lastModifiedBy>
  <cp:revision>26</cp:revision>
  <dcterms:created xsi:type="dcterms:W3CDTF">2015-11-30T00:23:25Z</dcterms:created>
  <dcterms:modified xsi:type="dcterms:W3CDTF">2015-12-10T11:58:52Z</dcterms:modified>
</cp:coreProperties>
</file>