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6" r:id="rId3"/>
    <p:sldId id="259" r:id="rId4"/>
    <p:sldId id="260" r:id="rId5"/>
    <p:sldId id="261" r:id="rId6"/>
    <p:sldId id="263" r:id="rId7"/>
    <p:sldId id="262" r:id="rId8"/>
    <p:sldId id="264" r:id="rId9"/>
    <p:sldId id="265" r:id="rId10"/>
    <p:sldId id="266" r:id="rId11"/>
    <p:sldId id="267" r:id="rId12"/>
    <p:sldId id="269" r:id="rId13"/>
    <p:sldId id="268" r:id="rId14"/>
    <p:sldId id="270" r:id="rId15"/>
    <p:sldId id="271" r:id="rId16"/>
    <p:sldId id="272" r:id="rId17"/>
    <p:sldId id="273" r:id="rId18"/>
    <p:sldId id="274" r:id="rId19"/>
    <p:sldId id="278" r:id="rId20"/>
    <p:sldId id="276" r:id="rId21"/>
    <p:sldId id="277" r:id="rId22"/>
    <p:sldId id="275" r:id="rId23"/>
    <p:sldId id="296" r:id="rId24"/>
    <p:sldId id="279" r:id="rId25"/>
    <p:sldId id="280" r:id="rId26"/>
    <p:sldId id="281" r:id="rId27"/>
    <p:sldId id="283" r:id="rId28"/>
    <p:sldId id="284" r:id="rId29"/>
    <p:sldId id="285" r:id="rId30"/>
    <p:sldId id="287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7" r:id="rId39"/>
    <p:sldId id="298" r:id="rId40"/>
    <p:sldId id="299" r:id="rId41"/>
    <p:sldId id="300" r:id="rId42"/>
    <p:sldId id="302" r:id="rId43"/>
    <p:sldId id="303" r:id="rId44"/>
    <p:sldId id="305" r:id="rId45"/>
    <p:sldId id="306" r:id="rId46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BAB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>
      <p:cViewPr varScale="1">
        <p:scale>
          <a:sx n="70" d="100"/>
          <a:sy n="70" d="100"/>
        </p:scale>
        <p:origin x="139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F4BAE-B992-4F23-8A9D-8ED89446AD3E}" type="datetimeFigureOut">
              <a:rPr lang="ko-KR" altLang="en-US" smtClean="0"/>
              <a:t>2015-12-03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4A5C3-C534-47FD-B178-EA130B379EEA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F4BAE-B992-4F23-8A9D-8ED89446AD3E}" type="datetimeFigureOut">
              <a:rPr lang="ko-KR" altLang="en-US" smtClean="0"/>
              <a:t>2015-12-03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4A5C3-C534-47FD-B178-EA130B379EEA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F4BAE-B992-4F23-8A9D-8ED89446AD3E}" type="datetimeFigureOut">
              <a:rPr lang="ko-KR" altLang="en-US" smtClean="0"/>
              <a:t>2015-12-03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4A5C3-C534-47FD-B178-EA130B379EEA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F4BAE-B992-4F23-8A9D-8ED89446AD3E}" type="datetimeFigureOut">
              <a:rPr lang="ko-KR" altLang="en-US" smtClean="0"/>
              <a:t>2015-12-03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4A5C3-C534-47FD-B178-EA130B379EEA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F4BAE-B992-4F23-8A9D-8ED89446AD3E}" type="datetimeFigureOut">
              <a:rPr lang="ko-KR" altLang="en-US" smtClean="0"/>
              <a:t>2015-12-03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4A5C3-C534-47FD-B178-EA130B379EEA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F4BAE-B992-4F23-8A9D-8ED89446AD3E}" type="datetimeFigureOut">
              <a:rPr lang="ko-KR" altLang="en-US" smtClean="0"/>
              <a:t>2015-12-03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4A5C3-C534-47FD-B178-EA130B379EEA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F4BAE-B992-4F23-8A9D-8ED89446AD3E}" type="datetimeFigureOut">
              <a:rPr lang="ko-KR" altLang="en-US" smtClean="0"/>
              <a:t>2015-12-03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4A5C3-C534-47FD-B178-EA130B379EEA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F4BAE-B992-4F23-8A9D-8ED89446AD3E}" type="datetimeFigureOut">
              <a:rPr lang="ko-KR" altLang="en-US" smtClean="0"/>
              <a:t>2015-12-03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4A5C3-C534-47FD-B178-EA130B379EEA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F4BAE-B992-4F23-8A9D-8ED89446AD3E}" type="datetimeFigureOut">
              <a:rPr lang="ko-KR" altLang="en-US" smtClean="0"/>
              <a:t>2015-12-03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4A5C3-C534-47FD-B178-EA130B379EEA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F4BAE-B992-4F23-8A9D-8ED89446AD3E}" type="datetimeFigureOut">
              <a:rPr lang="ko-KR" altLang="en-US" smtClean="0"/>
              <a:t>2015-12-03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4A5C3-C534-47FD-B178-EA130B379EEA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F4BAE-B992-4F23-8A9D-8ED89446AD3E}" type="datetimeFigureOut">
              <a:rPr lang="ko-KR" altLang="en-US" smtClean="0"/>
              <a:t>2015-12-03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4A5C3-C534-47FD-B178-EA130B379EEA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402F4BAE-B992-4F23-8A9D-8ED89446AD3E}" type="datetimeFigureOut">
              <a:rPr lang="ko-KR" altLang="en-US" smtClean="0"/>
              <a:t>2015-12-03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1EF4A5C3-C534-47FD-B178-EA130B379EEA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1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TG\AppData\Local\Microsoft\Windows\Temporary Internet Files\Content.IE5\IVS42IYA\MP900427804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타원형 설명선 9"/>
          <p:cNvSpPr/>
          <p:nvPr/>
        </p:nvSpPr>
        <p:spPr>
          <a:xfrm>
            <a:off x="5105400" y="0"/>
            <a:ext cx="4267200" cy="3352800"/>
          </a:xfrm>
          <a:prstGeom prst="wedgeEllipseCallout">
            <a:avLst>
              <a:gd name="adj1" fmla="val -46932"/>
              <a:gd name="adj2" fmla="val 59578"/>
            </a:avLst>
          </a:prstGeom>
          <a:solidFill>
            <a:schemeClr val="tx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b="1" dirty="0" smtClean="0">
                <a:solidFill>
                  <a:srgbClr val="003300"/>
                </a:solidFill>
                <a:latin typeface="Lucida Sans" panose="020B0602030504020204" pitchFamily="34" charset="0"/>
              </a:rPr>
              <a:t>T</a:t>
            </a:r>
            <a:r>
              <a:rPr lang="en-US" altLang="ko-KR" sz="4000" b="1" dirty="0" smtClean="0">
                <a:solidFill>
                  <a:srgbClr val="C00000"/>
                </a:solidFill>
                <a:latin typeface="Lucida Sans" panose="020B0602030504020204" pitchFamily="34" charset="0"/>
              </a:rPr>
              <a:t>o</a:t>
            </a:r>
            <a:r>
              <a:rPr lang="en-US" altLang="ko-KR" sz="4000" b="1" dirty="0" smtClean="0">
                <a:solidFill>
                  <a:srgbClr val="003300"/>
                </a:solidFill>
                <a:latin typeface="Lucida Sans" panose="020B0602030504020204" pitchFamily="34" charset="0"/>
              </a:rPr>
              <a:t>d</a:t>
            </a:r>
            <a:r>
              <a:rPr lang="en-US" altLang="ko-KR" sz="4000" b="1" dirty="0" smtClean="0">
                <a:solidFill>
                  <a:srgbClr val="C00000"/>
                </a:solidFill>
                <a:latin typeface="Lucida Sans" panose="020B0602030504020204" pitchFamily="34" charset="0"/>
              </a:rPr>
              <a:t>a</a:t>
            </a:r>
            <a:r>
              <a:rPr lang="en-US" altLang="ko-KR" sz="4000" b="1" dirty="0" smtClean="0">
                <a:solidFill>
                  <a:srgbClr val="003300"/>
                </a:solidFill>
                <a:latin typeface="Lucida Sans" panose="020B0602030504020204" pitchFamily="34" charset="0"/>
              </a:rPr>
              <a:t>y </a:t>
            </a:r>
            <a:r>
              <a:rPr lang="en-US" altLang="ko-KR" sz="4000" b="1" dirty="0" smtClean="0">
                <a:solidFill>
                  <a:srgbClr val="C00000"/>
                </a:solidFill>
                <a:latin typeface="Lucida Sans" panose="020B0602030504020204" pitchFamily="34" charset="0"/>
              </a:rPr>
              <a:t>i</a:t>
            </a:r>
            <a:r>
              <a:rPr lang="en-US" altLang="ko-KR" sz="4000" b="1" dirty="0" smtClean="0">
                <a:solidFill>
                  <a:srgbClr val="003300"/>
                </a:solidFill>
                <a:latin typeface="Lucida Sans" panose="020B0602030504020204" pitchFamily="34" charset="0"/>
              </a:rPr>
              <a:t>s </a:t>
            </a:r>
            <a:r>
              <a:rPr lang="en-US" altLang="ko-KR" sz="4000" b="1" dirty="0" smtClean="0">
                <a:solidFill>
                  <a:srgbClr val="C00000"/>
                </a:solidFill>
                <a:latin typeface="Lucida Sans" panose="020B0602030504020204" pitchFamily="34" charset="0"/>
              </a:rPr>
              <a:t>M</a:t>
            </a:r>
            <a:r>
              <a:rPr lang="en-US" altLang="ko-KR" sz="4000" b="1" dirty="0" smtClean="0">
                <a:solidFill>
                  <a:srgbClr val="003300"/>
                </a:solidFill>
                <a:latin typeface="Lucida Sans" panose="020B0602030504020204" pitchFamily="34" charset="0"/>
              </a:rPr>
              <a:t>o</a:t>
            </a:r>
            <a:r>
              <a:rPr lang="en-US" altLang="ko-KR" sz="4000" b="1" dirty="0" smtClean="0">
                <a:solidFill>
                  <a:srgbClr val="C00000"/>
                </a:solidFill>
                <a:latin typeface="Lucida Sans" panose="020B0602030504020204" pitchFamily="34" charset="0"/>
              </a:rPr>
              <a:t>n</a:t>
            </a:r>
            <a:r>
              <a:rPr lang="en-US" altLang="ko-KR" sz="4000" b="1" dirty="0" smtClean="0">
                <a:solidFill>
                  <a:srgbClr val="003300"/>
                </a:solidFill>
                <a:latin typeface="Lucida Sans" panose="020B0602030504020204" pitchFamily="34" charset="0"/>
              </a:rPr>
              <a:t>d</a:t>
            </a:r>
            <a:r>
              <a:rPr lang="en-US" altLang="ko-KR" sz="4000" b="1" dirty="0" smtClean="0">
                <a:solidFill>
                  <a:srgbClr val="C00000"/>
                </a:solidFill>
                <a:latin typeface="Lucida Sans" panose="020B0602030504020204" pitchFamily="34" charset="0"/>
              </a:rPr>
              <a:t>a</a:t>
            </a:r>
            <a:r>
              <a:rPr lang="en-US" altLang="ko-KR" sz="4000" b="1" dirty="0" smtClean="0">
                <a:solidFill>
                  <a:srgbClr val="003300"/>
                </a:solidFill>
                <a:latin typeface="Lucida Sans" panose="020B0602030504020204" pitchFamily="34" charset="0"/>
              </a:rPr>
              <a:t>y</a:t>
            </a:r>
            <a:r>
              <a:rPr lang="en-US" altLang="ko-KR" sz="4000" b="1" dirty="0" smtClean="0">
                <a:solidFill>
                  <a:srgbClr val="C00000"/>
                </a:solidFill>
                <a:latin typeface="Lucida Sans" panose="020B0602030504020204" pitchFamily="34" charset="0"/>
              </a:rPr>
              <a:t>,</a:t>
            </a:r>
            <a:r>
              <a:rPr lang="en-US" altLang="ko-KR" sz="4000" b="1" dirty="0" smtClean="0">
                <a:solidFill>
                  <a:srgbClr val="003300"/>
                </a:solidFill>
                <a:latin typeface="Lucida Sans" panose="020B0602030504020204" pitchFamily="34" charset="0"/>
              </a:rPr>
              <a:t> </a:t>
            </a:r>
            <a:r>
              <a:rPr lang="en-US" altLang="ko-KR" sz="4000" b="1" dirty="0" smtClean="0">
                <a:solidFill>
                  <a:srgbClr val="C00000"/>
                </a:solidFill>
                <a:latin typeface="Lucida Sans" panose="020B0602030504020204" pitchFamily="34" charset="0"/>
              </a:rPr>
              <a:t>D</a:t>
            </a:r>
            <a:r>
              <a:rPr lang="en-US" altLang="ko-KR" sz="4000" b="1" dirty="0" smtClean="0">
                <a:solidFill>
                  <a:srgbClr val="003300"/>
                </a:solidFill>
                <a:latin typeface="Lucida Sans" panose="020B0602030504020204" pitchFamily="34" charset="0"/>
              </a:rPr>
              <a:t>e</a:t>
            </a:r>
            <a:r>
              <a:rPr lang="en-US" altLang="ko-KR" sz="4000" b="1" dirty="0" smtClean="0">
                <a:solidFill>
                  <a:srgbClr val="C00000"/>
                </a:solidFill>
                <a:latin typeface="Lucida Sans" panose="020B0602030504020204" pitchFamily="34" charset="0"/>
              </a:rPr>
              <a:t>c</a:t>
            </a:r>
            <a:r>
              <a:rPr lang="en-US" altLang="ko-KR" sz="4000" b="1" dirty="0" smtClean="0">
                <a:solidFill>
                  <a:srgbClr val="003300"/>
                </a:solidFill>
                <a:latin typeface="Lucida Sans" panose="020B0602030504020204" pitchFamily="34" charset="0"/>
              </a:rPr>
              <a:t>e</a:t>
            </a:r>
            <a:r>
              <a:rPr lang="en-US" altLang="ko-KR" sz="4000" b="1" dirty="0" smtClean="0">
                <a:solidFill>
                  <a:srgbClr val="C00000"/>
                </a:solidFill>
                <a:latin typeface="Lucida Sans" panose="020B0602030504020204" pitchFamily="34" charset="0"/>
              </a:rPr>
              <a:t>m</a:t>
            </a:r>
            <a:r>
              <a:rPr lang="en-US" altLang="ko-KR" sz="4000" b="1" dirty="0" smtClean="0">
                <a:solidFill>
                  <a:srgbClr val="003300"/>
                </a:solidFill>
                <a:latin typeface="Lucida Sans" panose="020B0602030504020204" pitchFamily="34" charset="0"/>
              </a:rPr>
              <a:t>b</a:t>
            </a:r>
            <a:r>
              <a:rPr lang="en-US" altLang="ko-KR" sz="4000" b="1" dirty="0" smtClean="0">
                <a:solidFill>
                  <a:srgbClr val="C00000"/>
                </a:solidFill>
                <a:latin typeface="Lucida Sans" panose="020B0602030504020204" pitchFamily="34" charset="0"/>
              </a:rPr>
              <a:t>e</a:t>
            </a:r>
            <a:r>
              <a:rPr lang="en-US" altLang="ko-KR" sz="4000" b="1" dirty="0" smtClean="0">
                <a:solidFill>
                  <a:srgbClr val="003300"/>
                </a:solidFill>
                <a:latin typeface="Lucida Sans" panose="020B0602030504020204" pitchFamily="34" charset="0"/>
              </a:rPr>
              <a:t>r</a:t>
            </a:r>
            <a:r>
              <a:rPr lang="en-US" altLang="ko-KR" sz="4000" b="1" dirty="0" smtClean="0">
                <a:solidFill>
                  <a:srgbClr val="C00000"/>
                </a:solidFill>
                <a:latin typeface="Lucida Sans" panose="020B0602030504020204" pitchFamily="34" charset="0"/>
              </a:rPr>
              <a:t> 2</a:t>
            </a:r>
            <a:r>
              <a:rPr lang="en-US" altLang="ko-KR" sz="4000" b="1" baseline="30000" dirty="0" smtClean="0">
                <a:solidFill>
                  <a:srgbClr val="003300"/>
                </a:solidFill>
                <a:latin typeface="Lucida Sans" panose="020B0602030504020204" pitchFamily="34" charset="0"/>
              </a:rPr>
              <a:t>n</a:t>
            </a:r>
            <a:r>
              <a:rPr lang="en-US" altLang="ko-KR" sz="4000" b="1" baseline="30000" dirty="0" smtClean="0">
                <a:solidFill>
                  <a:srgbClr val="C00000"/>
                </a:solidFill>
                <a:latin typeface="Lucida Sans" panose="020B0602030504020204" pitchFamily="34" charset="0"/>
              </a:rPr>
              <a:t>d</a:t>
            </a:r>
            <a:r>
              <a:rPr lang="en-US" altLang="ko-KR" sz="4000" b="1" dirty="0" smtClean="0">
                <a:solidFill>
                  <a:srgbClr val="003300"/>
                </a:solidFill>
                <a:latin typeface="Lucida Sans" panose="020B0602030504020204" pitchFamily="34" charset="0"/>
              </a:rPr>
              <a:t>,</a:t>
            </a:r>
            <a:r>
              <a:rPr lang="en-US" altLang="ko-KR" sz="4000" b="1" dirty="0" smtClean="0">
                <a:solidFill>
                  <a:srgbClr val="C00000"/>
                </a:solidFill>
                <a:latin typeface="Lucida Sans" panose="020B0602030504020204" pitchFamily="34" charset="0"/>
              </a:rPr>
              <a:t> 2</a:t>
            </a:r>
            <a:r>
              <a:rPr lang="en-US" altLang="ko-KR" sz="4000" b="1" dirty="0" smtClean="0">
                <a:solidFill>
                  <a:srgbClr val="003300"/>
                </a:solidFill>
                <a:latin typeface="Lucida Sans" panose="020B0602030504020204" pitchFamily="34" charset="0"/>
              </a:rPr>
              <a:t>0</a:t>
            </a:r>
            <a:r>
              <a:rPr lang="en-US" altLang="ko-KR" sz="4000" b="1" dirty="0" smtClean="0">
                <a:solidFill>
                  <a:srgbClr val="C00000"/>
                </a:solidFill>
                <a:latin typeface="Lucida Sans" panose="020B0602030504020204" pitchFamily="34" charset="0"/>
              </a:rPr>
              <a:t>1</a:t>
            </a:r>
            <a:r>
              <a:rPr lang="en-US" altLang="ko-KR" sz="4000" b="1" dirty="0" smtClean="0">
                <a:solidFill>
                  <a:srgbClr val="003300"/>
                </a:solidFill>
                <a:latin typeface="Lucida Sans" panose="020B0602030504020204" pitchFamily="34" charset="0"/>
              </a:rPr>
              <a:t>3</a:t>
            </a:r>
            <a:r>
              <a:rPr lang="en-US" altLang="ko-KR" sz="4000" b="1" dirty="0" smtClean="0">
                <a:solidFill>
                  <a:srgbClr val="C00000"/>
                </a:solidFill>
                <a:latin typeface="Lucida Sans" panose="020B0602030504020204" pitchFamily="34" charset="0"/>
              </a:rPr>
              <a:t>.</a:t>
            </a:r>
            <a:endParaRPr lang="ko-KR" altLang="en-US" sz="4000" b="1" dirty="0">
              <a:solidFill>
                <a:srgbClr val="C00000"/>
              </a:solidFill>
              <a:latin typeface="Lucida Sans" panose="020B0602030504020204" pitchFamily="34" charset="0"/>
            </a:endParaRPr>
          </a:p>
        </p:txBody>
      </p:sp>
      <p:pic>
        <p:nvPicPr>
          <p:cNvPr id="8" name="Picture 4" descr="drippingblood-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3733800"/>
            <a:ext cx="9144000" cy="827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93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43704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62200"/>
            <a:ext cx="5791200" cy="1143000"/>
          </a:xfrm>
        </p:spPr>
        <p:txBody>
          <a:bodyPr/>
          <a:lstStyle/>
          <a:p>
            <a:pPr algn="ctr"/>
            <a:r>
              <a:rPr lang="en-US" sz="8000" b="1" dirty="0" smtClean="0">
                <a:latin typeface="Century Gothic" panose="020B0502020202020204" pitchFamily="34" charset="0"/>
              </a:rPr>
              <a:t>a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94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ko-KR" altLang="en-US" smtClean="0"/>
          </a:p>
        </p:txBody>
      </p:sp>
      <p:sp>
        <p:nvSpPr>
          <p:cNvPr id="4099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ko-KR" altLang="en-US" smtClean="0">
              <a:solidFill>
                <a:srgbClr val="898989"/>
              </a:solidFill>
            </a:endParaRPr>
          </a:p>
        </p:txBody>
      </p:sp>
      <p:pic>
        <p:nvPicPr>
          <p:cNvPr id="4100" name="Picture 2" descr="http://www.patientpowernow.org/wp-content/uploads/2008/06/bodyoutl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1295400" y="1219200"/>
            <a:ext cx="6629400" cy="25545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  <a:extLst/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1pPr>
            <a:lvl2pPr marL="37931725" indent="-37474525"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2pPr>
            <a:lvl3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3pPr>
            <a:lvl4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4pPr>
            <a:lvl5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ko-KR" sz="10000" b="1" dirty="0" smtClean="0">
                <a:solidFill>
                  <a:srgbClr val="C00000"/>
                </a:solidFill>
                <a:latin typeface="Chiller" panose="04020404031007020602" pitchFamily="82" charset="0"/>
              </a:rPr>
              <a:t>MURDER!</a:t>
            </a:r>
            <a:r>
              <a:rPr lang="en-US" altLang="ko-KR" sz="10000" b="1" dirty="0">
                <a:solidFill>
                  <a:srgbClr val="C00000"/>
                </a:solidFill>
                <a:latin typeface="Chiller" panose="04020404031007020602" pitchFamily="82" charset="0"/>
              </a:rPr>
              <a:t> </a:t>
            </a:r>
            <a:endParaRPr lang="en-US" altLang="ko-KR" sz="10000" b="1" dirty="0" smtClean="0">
              <a:solidFill>
                <a:srgbClr val="C00000"/>
              </a:solidFill>
              <a:latin typeface="Chiller" panose="04020404031007020602" pitchFamily="82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altLang="ko-KR" sz="4000" b="1" dirty="0" smtClean="0">
                <a:solidFill>
                  <a:srgbClr val="C00000"/>
                </a:solidFill>
                <a:latin typeface="Chiller" panose="04020404031007020602" pitchFamily="82" charset="0"/>
              </a:rPr>
              <a:t>(</a:t>
            </a:r>
            <a:r>
              <a:rPr lang="ko-KR" altLang="en-US" sz="4000" b="1" dirty="0" smtClean="0">
                <a:solidFill>
                  <a:srgbClr val="C00000"/>
                </a:solidFill>
                <a:latin typeface="Chiller" panose="04020404031007020602" pitchFamily="82" charset="0"/>
              </a:rPr>
              <a:t>살인</a:t>
            </a:r>
            <a:r>
              <a:rPr lang="en-US" altLang="ko-KR" sz="4000" b="1" dirty="0" smtClean="0">
                <a:solidFill>
                  <a:srgbClr val="C00000"/>
                </a:solidFill>
                <a:latin typeface="Chiller" panose="04020404031007020602" pitchFamily="8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48005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0" y="609600"/>
            <a:ext cx="5907386" cy="101566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Century Gothic" panose="020B0502020202020204" pitchFamily="34" charset="0"/>
              </a:rPr>
              <a:t>Now, Santa is…</a:t>
            </a:r>
          </a:p>
        </p:txBody>
      </p:sp>
    </p:spTree>
    <p:extLst>
      <p:ext uri="{BB962C8B-B14F-4D97-AF65-F5344CB8AC3E}">
        <p14:creationId xmlns:p14="http://schemas.microsoft.com/office/powerpoint/2010/main" val="16758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ead-santa.jpg (490×368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48" y="-31532"/>
            <a:ext cx="9173560" cy="688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581525" y="5029200"/>
            <a:ext cx="4386839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0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anose="020B0502020202020204" pitchFamily="34" charset="0"/>
              </a:rPr>
              <a:t>DEAD!</a:t>
            </a:r>
            <a:endParaRPr lang="en-US" sz="100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073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ircle-01.jpg (320×31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1055"/>
            <a:ext cx="3048000" cy="296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2400" y="2971800"/>
            <a:ext cx="84064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WHO</a:t>
            </a:r>
            <a:r>
              <a:rPr lang="en-US" sz="4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is the killer (</a:t>
            </a:r>
            <a:r>
              <a:rPr lang="ko-KR" altLang="en-US" sz="4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살인자</a:t>
            </a:r>
            <a:r>
              <a:rPr lang="en-US" altLang="ko-KR" sz="4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)</a:t>
            </a:r>
            <a:r>
              <a:rPr lang="en-US" sz="4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?</a:t>
            </a:r>
            <a:endParaRPr lang="en-US" sz="4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4056993"/>
            <a:ext cx="861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WHAT </a:t>
            </a:r>
            <a:r>
              <a:rPr lang="en-US" sz="4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was the weapon (</a:t>
            </a:r>
            <a:r>
              <a:rPr lang="ko-KR" altLang="en-US" sz="4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무기</a:t>
            </a:r>
            <a:r>
              <a:rPr lang="en-US" altLang="ko-KR" sz="4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)?</a:t>
            </a:r>
            <a:endParaRPr lang="en-US" sz="4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" y="5144125"/>
            <a:ext cx="8763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WHERE</a:t>
            </a:r>
            <a:r>
              <a:rPr lang="en-US" sz="4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was the </a:t>
            </a:r>
          </a:p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murder (</a:t>
            </a:r>
            <a:r>
              <a:rPr lang="ko-KR" altLang="en-US" sz="4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위치</a:t>
            </a:r>
            <a:r>
              <a:rPr lang="en-US" altLang="ko-KR" sz="4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)?</a:t>
            </a:r>
            <a:endParaRPr lang="en-US" sz="4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84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324975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Detective_Conan_245162_9761.jpg (350×546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8546">
            <a:off x="332394" y="2176133"/>
            <a:ext cx="2698750" cy="4210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66" y="-44669"/>
            <a:ext cx="10501983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034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1582135" y="381000"/>
            <a:ext cx="6143625" cy="600164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1pPr>
            <a:lvl2pPr marL="37931725" indent="-37474525"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2pPr>
            <a:lvl3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3pPr>
            <a:lvl4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4pPr>
            <a:lvl5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9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The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9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Suspects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altLang="ko-KR" sz="9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nard MT Condensed" pitchFamily="18" charset="0"/>
              </a:rPr>
              <a:t>(</a:t>
            </a:r>
            <a:r>
              <a:rPr lang="ko-KR" altLang="en-US" sz="9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nard MT Condensed" pitchFamily="18" charset="0"/>
              </a:rPr>
              <a:t>용의자</a:t>
            </a:r>
            <a:r>
              <a:rPr lang="en-US" altLang="ko-KR" sz="9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nard MT Condensed" pitchFamily="18" charset="0"/>
              </a:rPr>
              <a:t>)</a:t>
            </a:r>
            <a:endParaRPr lang="en-US" altLang="ko-KR" sz="9600" b="1" dirty="0" smtClean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311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1828800" y="1428750"/>
            <a:ext cx="731520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1pPr>
            <a:lvl2pPr marL="37931725" indent="-37474525"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2pPr>
            <a:lvl3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3pPr>
            <a:lvl4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4pPr>
            <a:lvl5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ko-KR" sz="5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lgerian" pitchFamily="82" charset="0"/>
              </a:rPr>
              <a:t>                  </a:t>
            </a:r>
            <a:r>
              <a:rPr lang="en-US" altLang="ko-KR" sz="72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Bernard MT Condensed" pitchFamily="18" charset="0"/>
              </a:rPr>
              <a:t>T.O.P.</a:t>
            </a:r>
            <a:endParaRPr lang="en-US" altLang="ko-KR" sz="5400" dirty="0" smtClean="0">
              <a:effectLst>
                <a:outerShdw blurRad="38100" dist="38100" dir="2700000" algn="tl">
                  <a:srgbClr val="FFFFFF"/>
                </a:outerShdw>
              </a:effectLst>
              <a:latin typeface="Algerian" pitchFamily="82" charset="0"/>
            </a:endParaRPr>
          </a:p>
        </p:txBody>
      </p:sp>
      <p:pic>
        <p:nvPicPr>
          <p:cNvPr id="8197" name="il_fi" descr="http://images5.fanpop.com/image/photos/25700000/T-O-P-top-big-bang-25741852-470-6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97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402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il_fi" descr="http://postfiles4.naver.net/20110709_67/lhi09040_1310185496465C7N0H_JPEG/%BB%C7%B7%CE%B7%CE.jpg?type=w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593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1828800" y="1428750"/>
            <a:ext cx="731520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1pPr>
            <a:lvl2pPr marL="37931725" indent="-37474525"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2pPr>
            <a:lvl3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3pPr>
            <a:lvl4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4pPr>
            <a:lvl5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ko-KR" sz="5400" smtClean="0">
                <a:effectLst>
                  <a:outerShdw blurRad="38100" dist="38100" dir="2700000" algn="tl">
                    <a:srgbClr val="FFFFFF"/>
                  </a:outerShdw>
                </a:effectLst>
                <a:latin typeface="Algerian" pitchFamily="82" charset="0"/>
              </a:rPr>
              <a:t>                    </a:t>
            </a:r>
            <a:r>
              <a:rPr lang="en-US" altLang="ko-KR" sz="7200" smtClean="0">
                <a:effectLst>
                  <a:outerShdw blurRad="38100" dist="38100" dir="2700000" algn="tl">
                    <a:srgbClr val="FFFFFF"/>
                  </a:outerShdw>
                </a:effectLst>
                <a:latin typeface="Bernard MT Condensed" pitchFamily="18" charset="0"/>
              </a:rPr>
              <a:t>Pororo</a:t>
            </a:r>
            <a:endParaRPr lang="en-US" altLang="ko-KR" sz="5400" smtClean="0">
              <a:effectLst>
                <a:outerShdw blurRad="38100" dist="38100" dir="2700000" algn="tl">
                  <a:srgbClr val="FFFFFF"/>
                </a:outerShdw>
              </a:effectLst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58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5257800" y="1676400"/>
            <a:ext cx="3429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1pPr>
            <a:lvl2pPr marL="37931725" indent="-37474525"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2pPr>
            <a:lvl3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3pPr>
            <a:lvl4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4pPr>
            <a:lvl5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ko-KR" sz="72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Bernard MT Condensed" pitchFamily="18" charset="0"/>
              </a:rPr>
              <a:t>Sara</a:t>
            </a: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31" y="0"/>
            <a:ext cx="5073869" cy="6895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059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anta-claus-pics-0101.jpg (1011×102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3400" y="5181600"/>
            <a:ext cx="8153400" cy="1446550"/>
          </a:xfrm>
          <a:prstGeom prst="rect">
            <a:avLst/>
          </a:prstGeom>
          <a:solidFill>
            <a:srgbClr val="003300"/>
          </a:solidFill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en-US" altLang="ko-KR" sz="4400" b="1" u="sng" dirty="0" smtClean="0">
                <a:latin typeface="Gill Sans MT" pitchFamily="34" charset="0"/>
              </a:rPr>
              <a:t>Sara’s House Party </a:t>
            </a:r>
          </a:p>
          <a:p>
            <a:pPr algn="ctr"/>
            <a:r>
              <a:rPr lang="en-US" altLang="ko-KR" sz="4400" dirty="0" smtClean="0">
                <a:latin typeface="Gill Sans MT" pitchFamily="34" charset="0"/>
              </a:rPr>
              <a:t>Thursday, December 19</a:t>
            </a:r>
            <a:r>
              <a:rPr lang="en-US" altLang="ko-KR" sz="4400" baseline="30000" dirty="0" smtClean="0">
                <a:latin typeface="Gill Sans MT" pitchFamily="34" charset="0"/>
              </a:rPr>
              <a:t>th</a:t>
            </a:r>
            <a:r>
              <a:rPr lang="en-US" altLang="ko-KR" sz="4400" dirty="0" smtClean="0">
                <a:latin typeface="Gill Sans MT" pitchFamily="34" charset="0"/>
              </a:rPr>
              <a:t> (12/19)</a:t>
            </a:r>
            <a:r>
              <a:rPr lang="en-US" altLang="ko-KR" sz="4400" dirty="0" smtClean="0">
                <a:solidFill>
                  <a:srgbClr val="003300"/>
                </a:solidFill>
                <a:latin typeface="Gill Sans MT" pitchFamily="34" charset="0"/>
              </a:rPr>
              <a:t>)</a:t>
            </a:r>
            <a:endParaRPr lang="ko-KR" altLang="en-US" sz="4400" dirty="0">
              <a:solidFill>
                <a:srgbClr val="003300"/>
              </a:solidFill>
              <a:latin typeface="Gill Sans MT" pitchFamily="34" charset="0"/>
            </a:endParaRPr>
          </a:p>
        </p:txBody>
      </p:sp>
      <p:pic>
        <p:nvPicPr>
          <p:cNvPr id="4" name="Picture 4" descr="blood_splatter_transparency_by_sagacious-d3h1yw6.png (742×643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-259078"/>
            <a:ext cx="7947625" cy="688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78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1828800" y="1428750"/>
            <a:ext cx="731520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1pPr>
            <a:lvl2pPr marL="37931725" indent="-37474525"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2pPr>
            <a:lvl3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3pPr>
            <a:lvl4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4pPr>
            <a:lvl5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altLang="ko-KR" sz="7200" smtClean="0">
                <a:effectLst>
                  <a:outerShdw blurRad="38100" dist="38100" dir="2700000" algn="tl">
                    <a:srgbClr val="FFFFFF"/>
                  </a:outerShdw>
                </a:effectLst>
                <a:latin typeface="Bernard MT Condensed" pitchFamily="18" charset="0"/>
              </a:rPr>
              <a:t>Hello Kitty</a:t>
            </a:r>
            <a:endParaRPr lang="en-US" altLang="ko-KR" sz="5400" smtClean="0">
              <a:effectLst>
                <a:outerShdw blurRad="38100" dist="38100" dir="2700000" algn="tl">
                  <a:srgbClr val="FFFFFF"/>
                </a:outerShdw>
              </a:effectLst>
              <a:latin typeface="Algerian" pitchFamily="82" charset="0"/>
            </a:endParaRPr>
          </a:p>
        </p:txBody>
      </p:sp>
      <p:pic>
        <p:nvPicPr>
          <p:cNvPr id="11269" name="rg_hi" descr="https://encrypted-tbn3.google.com/images?q=tbn:ANd9GcSoWxtBF3k_DpXwG6rYLbFFbbqbxCAaKbJ_zBGW76JC2sfOIRm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52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33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5419725" y="1428750"/>
            <a:ext cx="34290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1pPr>
            <a:lvl2pPr marL="37931725" indent="-37474525"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2pPr>
            <a:lvl3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3pPr>
            <a:lvl4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4pPr>
            <a:lvl5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ko-KR" sz="72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Bernard MT Condensed" pitchFamily="18" charset="0"/>
              </a:rPr>
              <a:t>Park </a:t>
            </a:r>
            <a:r>
              <a:rPr lang="en-US" altLang="ko-KR" sz="72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Bernard MT Condensed" pitchFamily="18" charset="0"/>
              </a:rPr>
              <a:t>Geun</a:t>
            </a:r>
            <a:r>
              <a:rPr lang="en-US" altLang="ko-KR" sz="72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Bernard MT Condensed" pitchFamily="18" charset="0"/>
              </a:rPr>
              <a:t> </a:t>
            </a:r>
            <a:r>
              <a:rPr lang="en-US" altLang="ko-KR" sz="72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Bernard MT Condensed" pitchFamily="18" charset="0"/>
              </a:rPr>
              <a:t>Hye</a:t>
            </a:r>
            <a:endParaRPr lang="en-US" altLang="ko-KR" sz="7200" dirty="0" smtClean="0">
              <a:effectLst>
                <a:outerShdw blurRad="38100" dist="38100" dir="2700000" algn="tl">
                  <a:srgbClr val="FFFFFF"/>
                </a:outerShdw>
              </a:effectLst>
              <a:latin typeface="Bernard MT Condensed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5419725" cy="735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185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1828800" y="1428750"/>
            <a:ext cx="693420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1pPr>
            <a:lvl2pPr marL="37931725" indent="-37474525"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2pPr>
            <a:lvl3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3pPr>
            <a:lvl4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4pPr>
            <a:lvl5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altLang="ko-KR" sz="72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Bernard MT Condensed" pitchFamily="18" charset="0"/>
              </a:rPr>
              <a:t>Principal</a:t>
            </a: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315472"/>
            <a:ext cx="5295900" cy="7173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518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381000"/>
            <a:ext cx="77636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Six more suspects </a:t>
            </a:r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lim" pitchFamily="34" charset="-127"/>
                <a:ea typeface="Gulim" pitchFamily="34" charset="-127"/>
              </a:rPr>
              <a:t>(</a:t>
            </a:r>
            <a:r>
              <a:rPr lang="ko-KR" alt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lim" pitchFamily="34" charset="-127"/>
                <a:ea typeface="Gulim" pitchFamily="34" charset="-127"/>
              </a:rPr>
              <a:t>용의자</a:t>
            </a:r>
            <a:r>
              <a:rPr lang="en-US" altLang="ko-KR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lim" pitchFamily="34" charset="-127"/>
                <a:ea typeface="Gulim" pitchFamily="34" charset="-127"/>
              </a:rPr>
              <a:t>)!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00803" y="1386185"/>
            <a:ext cx="58384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 smtClean="0"/>
              <a:t>Please say six people!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ulim" pitchFamily="34" charset="-127"/>
              <a:ea typeface="Gulim" pitchFamily="34" charset="-127"/>
            </a:endParaRPr>
          </a:p>
        </p:txBody>
      </p:sp>
      <p:pic>
        <p:nvPicPr>
          <p:cNvPr id="1026" name="Picture 2" descr="huge.3.18789.JPG (336×450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2571750"/>
            <a:ext cx="91630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77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ko-KR" altLang="en-US" smtClean="0"/>
          </a:p>
        </p:txBody>
      </p:sp>
      <p:sp>
        <p:nvSpPr>
          <p:cNvPr id="14339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ko-KR" altLang="en-US" smtClean="0">
              <a:solidFill>
                <a:srgbClr val="898989"/>
              </a:solidFill>
            </a:endParaRPr>
          </a:p>
        </p:txBody>
      </p:sp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1571625" y="1500188"/>
            <a:ext cx="6143625" cy="37512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1pPr>
            <a:lvl2pPr marL="37931725" indent="-37474525"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2pPr>
            <a:lvl3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3pPr>
            <a:lvl4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4pPr>
            <a:lvl5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9600" b="1" smtClean="0">
                <a:solidFill>
                  <a:srgbClr val="FF0000"/>
                </a:solidFill>
                <a:latin typeface="Bernard MT Condensed" pitchFamily="18" charset="0"/>
              </a:rPr>
              <a:t>The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9600" b="1" smtClean="0">
                <a:solidFill>
                  <a:srgbClr val="FF0000"/>
                </a:solidFill>
                <a:latin typeface="Bernard MT Condensed" pitchFamily="18" charset="0"/>
              </a:rPr>
              <a:t>Rooms</a:t>
            </a:r>
            <a:endParaRPr lang="en-US" altLang="ko-KR" sz="9600" b="1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90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0" y="0"/>
            <a:ext cx="914400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1pPr>
            <a:lvl2pPr marL="37931725" indent="-37474525"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2pPr>
            <a:lvl3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3pPr>
            <a:lvl4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4pPr>
            <a:lvl5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ko-KR" sz="720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nard MT Condensed" pitchFamily="18" charset="0"/>
              </a:rPr>
              <a:t>Kitchen</a:t>
            </a:r>
            <a:endParaRPr lang="en-US" altLang="ko-KR" sz="7200" smtClean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lgerian" pitchFamily="82" charset="0"/>
            </a:endParaRPr>
          </a:p>
        </p:txBody>
      </p:sp>
      <p:pic>
        <p:nvPicPr>
          <p:cNvPr id="30722" name="Picture 2" descr="retro-kitchen-design.jpg (1200×92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431" y="1371600"/>
            <a:ext cx="9218431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16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0" y="0"/>
            <a:ext cx="914400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1pPr>
            <a:lvl2pPr marL="37931725" indent="-37474525"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2pPr>
            <a:lvl3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3pPr>
            <a:lvl4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4pPr>
            <a:lvl5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ko-KR" sz="720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nard MT Condensed" pitchFamily="18" charset="0"/>
              </a:rPr>
              <a:t>Bedroom</a:t>
            </a:r>
            <a:endParaRPr lang="en-US" altLang="ko-KR" sz="7200" smtClean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lgerian" pitchFamily="82" charset="0"/>
            </a:endParaRPr>
          </a:p>
        </p:txBody>
      </p:sp>
      <p:pic>
        <p:nvPicPr>
          <p:cNvPr id="29698" name="Picture 2" descr="impressive_design_Aqua_blue_bedroom_Spalnya.jpg (1100×1100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1276350"/>
            <a:ext cx="9163050" cy="558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24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0" y="0"/>
            <a:ext cx="914400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1pPr>
            <a:lvl2pPr marL="37931725" indent="-37474525"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2pPr>
            <a:lvl3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3pPr>
            <a:lvl4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4pPr>
            <a:lvl5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ko-KR" sz="720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nard MT Condensed" pitchFamily="18" charset="0"/>
              </a:rPr>
              <a:t>Dining Room</a:t>
            </a:r>
            <a:endParaRPr lang="en-US" altLang="ko-KR" sz="7200" smtClean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lgerian" pitchFamily="82" charset="0"/>
            </a:endParaRPr>
          </a:p>
        </p:txBody>
      </p:sp>
      <p:pic>
        <p:nvPicPr>
          <p:cNvPr id="27650" name="Picture 2" descr="dining_room.jpg (1280×960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1219200"/>
            <a:ext cx="91821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03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0" y="0"/>
            <a:ext cx="914400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1pPr>
            <a:lvl2pPr marL="37931725" indent="-37474525"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2pPr>
            <a:lvl3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3pPr>
            <a:lvl4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4pPr>
            <a:lvl5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ko-KR" sz="720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nard MT Condensed" pitchFamily="18" charset="0"/>
              </a:rPr>
              <a:t>Bathroom</a:t>
            </a:r>
            <a:endParaRPr lang="en-US" altLang="ko-KR" sz="7200" smtClean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lgerian" pitchFamily="82" charset="0"/>
            </a:endParaRPr>
          </a:p>
        </p:txBody>
      </p:sp>
      <p:pic>
        <p:nvPicPr>
          <p:cNvPr id="26626" name="Picture 2" descr="Optimized_Bathroom1.jpg (1600×1098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89039"/>
            <a:ext cx="9144001" cy="566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75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0" y="0"/>
            <a:ext cx="914400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1pPr>
            <a:lvl2pPr marL="37931725" indent="-37474525"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2pPr>
            <a:lvl3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3pPr>
            <a:lvl4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4pPr>
            <a:lvl5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ko-KR" sz="720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nard MT Condensed" pitchFamily="18" charset="0"/>
              </a:rPr>
              <a:t>Library</a:t>
            </a:r>
            <a:endParaRPr lang="en-US" altLang="ko-KR" sz="7200" smtClean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lgerian" pitchFamily="82" charset="0"/>
            </a:endParaRPr>
          </a:p>
        </p:txBody>
      </p:sp>
      <p:pic>
        <p:nvPicPr>
          <p:cNvPr id="25602" name="Picture 2" descr="bermuda-blue-home-library-housing-a-chesterfield-sofa.jpg (600×416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11276"/>
            <a:ext cx="9144001" cy="5546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1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1" y="-19809"/>
            <a:ext cx="6400800" cy="6877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타원형 설명선 5"/>
          <p:cNvSpPr/>
          <p:nvPr/>
        </p:nvSpPr>
        <p:spPr>
          <a:xfrm>
            <a:off x="381000" y="66295"/>
            <a:ext cx="4495800" cy="3352800"/>
          </a:xfrm>
          <a:prstGeom prst="wedgeEllipseCallout">
            <a:avLst>
              <a:gd name="adj1" fmla="val 59473"/>
              <a:gd name="adj2" fmla="val 56584"/>
            </a:avLst>
          </a:prstGeom>
          <a:solidFill>
            <a:schemeClr val="tx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 smtClean="0">
                <a:solidFill>
                  <a:srgbClr val="003300"/>
                </a:solidFill>
                <a:latin typeface="Lucida Sans" panose="020B0602030504020204" pitchFamily="34" charset="0"/>
              </a:rPr>
              <a:t>S</a:t>
            </a:r>
            <a:r>
              <a:rPr lang="en-US" altLang="ko-KR" sz="5400" dirty="0" smtClean="0">
                <a:solidFill>
                  <a:srgbClr val="C00000"/>
                </a:solidFill>
                <a:latin typeface="Lucida Sans" panose="020B0602030504020204" pitchFamily="34" charset="0"/>
              </a:rPr>
              <a:t>a</a:t>
            </a:r>
            <a:r>
              <a:rPr lang="en-US" altLang="ko-KR" sz="5400" dirty="0" smtClean="0">
                <a:solidFill>
                  <a:srgbClr val="003300"/>
                </a:solidFill>
                <a:latin typeface="Lucida Sans" panose="020B0602030504020204" pitchFamily="34" charset="0"/>
              </a:rPr>
              <a:t>r</a:t>
            </a:r>
            <a:r>
              <a:rPr lang="en-US" altLang="ko-KR" sz="5400" dirty="0" smtClean="0">
                <a:solidFill>
                  <a:srgbClr val="C00000"/>
                </a:solidFill>
                <a:latin typeface="Lucida Sans" panose="020B0602030504020204" pitchFamily="34" charset="0"/>
              </a:rPr>
              <a:t>a</a:t>
            </a:r>
            <a:r>
              <a:rPr lang="en-US" altLang="ko-KR" sz="5400" dirty="0" smtClean="0">
                <a:solidFill>
                  <a:srgbClr val="003300"/>
                </a:solidFill>
                <a:latin typeface="Lucida Sans" panose="020B0602030504020204" pitchFamily="34" charset="0"/>
              </a:rPr>
              <a:t> c</a:t>
            </a:r>
            <a:r>
              <a:rPr lang="en-US" altLang="ko-KR" sz="5400" dirty="0" smtClean="0">
                <a:solidFill>
                  <a:srgbClr val="C00000"/>
                </a:solidFill>
                <a:latin typeface="Lucida Sans" panose="020B0602030504020204" pitchFamily="34" charset="0"/>
              </a:rPr>
              <a:t>h</a:t>
            </a:r>
            <a:r>
              <a:rPr lang="en-US" altLang="ko-KR" sz="5400" dirty="0" smtClean="0">
                <a:solidFill>
                  <a:srgbClr val="003300"/>
                </a:solidFill>
                <a:latin typeface="Lucida Sans" panose="020B0602030504020204" pitchFamily="34" charset="0"/>
              </a:rPr>
              <a:t>o</a:t>
            </a:r>
            <a:r>
              <a:rPr lang="en-US" altLang="ko-KR" sz="5400" dirty="0" smtClean="0">
                <a:solidFill>
                  <a:srgbClr val="C00000"/>
                </a:solidFill>
                <a:latin typeface="Lucida Sans" panose="020B0602030504020204" pitchFamily="34" charset="0"/>
              </a:rPr>
              <a:t>o</a:t>
            </a:r>
            <a:r>
              <a:rPr lang="en-US" altLang="ko-KR" sz="5400" dirty="0" smtClean="0">
                <a:solidFill>
                  <a:srgbClr val="003300"/>
                </a:solidFill>
                <a:latin typeface="Lucida Sans" panose="020B0602030504020204" pitchFamily="34" charset="0"/>
              </a:rPr>
              <a:t>s</a:t>
            </a:r>
            <a:r>
              <a:rPr lang="en-US" altLang="ko-KR" sz="5400" dirty="0" smtClean="0">
                <a:solidFill>
                  <a:srgbClr val="C00000"/>
                </a:solidFill>
                <a:latin typeface="Lucida Sans" panose="020B0602030504020204" pitchFamily="34" charset="0"/>
              </a:rPr>
              <a:t>e</a:t>
            </a:r>
            <a:r>
              <a:rPr lang="en-US" altLang="ko-KR" sz="5400" dirty="0" smtClean="0">
                <a:solidFill>
                  <a:srgbClr val="003300"/>
                </a:solidFill>
                <a:latin typeface="Lucida Sans" panose="020B0602030504020204" pitchFamily="34" charset="0"/>
              </a:rPr>
              <a:t>s</a:t>
            </a:r>
            <a:r>
              <a:rPr lang="en-US" altLang="ko-KR" sz="5400" dirty="0" smtClean="0">
                <a:solidFill>
                  <a:srgbClr val="C00000"/>
                </a:solidFill>
                <a:latin typeface="Lucida Sans" panose="020B0602030504020204" pitchFamily="34" charset="0"/>
              </a:rPr>
              <a:t>:</a:t>
            </a:r>
          </a:p>
          <a:p>
            <a:pPr algn="ctr"/>
            <a:endParaRPr lang="en-US" altLang="ko-KR" sz="1200" dirty="0">
              <a:solidFill>
                <a:srgbClr val="003300"/>
              </a:solidFill>
              <a:latin typeface="Lucida Sans" panose="020B0602030504020204" pitchFamily="34" charset="0"/>
            </a:endParaRPr>
          </a:p>
          <a:p>
            <a:pPr algn="ctr"/>
            <a:r>
              <a:rPr lang="en-US" altLang="ko-KR" sz="5400" dirty="0" smtClean="0">
                <a:solidFill>
                  <a:srgbClr val="003300"/>
                </a:solidFill>
                <a:latin typeface="Lucida Sans" panose="020B0602030504020204" pitchFamily="34" charset="0"/>
              </a:rPr>
              <a:t>1</a:t>
            </a:r>
            <a:r>
              <a:rPr lang="en-US" altLang="ko-KR" sz="5400" dirty="0" smtClean="0">
                <a:solidFill>
                  <a:srgbClr val="C00000"/>
                </a:solidFill>
                <a:latin typeface="Lucida Sans" panose="020B0602030504020204" pitchFamily="34" charset="0"/>
              </a:rPr>
              <a:t>2</a:t>
            </a:r>
            <a:r>
              <a:rPr lang="en-US" altLang="ko-KR" sz="5400" dirty="0" smtClean="0">
                <a:solidFill>
                  <a:srgbClr val="003300"/>
                </a:solidFill>
                <a:latin typeface="Lucida Sans" panose="020B0602030504020204" pitchFamily="34" charset="0"/>
              </a:rPr>
              <a:t>/</a:t>
            </a:r>
            <a:r>
              <a:rPr lang="en-US" altLang="ko-KR" sz="5400" dirty="0" smtClean="0">
                <a:solidFill>
                  <a:srgbClr val="C00000"/>
                </a:solidFill>
                <a:latin typeface="Lucida Sans" panose="020B0602030504020204" pitchFamily="34" charset="0"/>
              </a:rPr>
              <a:t>0</a:t>
            </a:r>
            <a:r>
              <a:rPr lang="en-US" altLang="ko-KR" sz="5400" dirty="0" smtClean="0">
                <a:solidFill>
                  <a:srgbClr val="003300"/>
                </a:solidFill>
                <a:latin typeface="Lucida Sans" panose="020B0602030504020204" pitchFamily="34" charset="0"/>
              </a:rPr>
              <a:t>6</a:t>
            </a:r>
            <a:endParaRPr lang="ko-KR" altLang="en-US" sz="5400" dirty="0">
              <a:solidFill>
                <a:srgbClr val="C00000"/>
              </a:solidFill>
              <a:latin typeface="Lucida Sans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6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ko-KR" altLang="en-US" smtClean="0"/>
          </a:p>
        </p:txBody>
      </p:sp>
      <p:sp>
        <p:nvSpPr>
          <p:cNvPr id="22531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ko-KR" altLang="en-US" smtClean="0">
              <a:solidFill>
                <a:srgbClr val="898989"/>
              </a:solidFill>
            </a:endParaRPr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0" y="0"/>
            <a:ext cx="914400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1pPr>
            <a:lvl2pPr marL="37931725" indent="-37474525"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2pPr>
            <a:lvl3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3pPr>
            <a:lvl4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4pPr>
            <a:lvl5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ko-KR" sz="720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nard MT Condensed" pitchFamily="18" charset="0"/>
              </a:rPr>
              <a:t>Garden</a:t>
            </a:r>
            <a:endParaRPr lang="en-US" altLang="ko-KR" sz="7200" smtClean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lgerian" pitchFamily="82" charset="0"/>
            </a:endParaRPr>
          </a:p>
        </p:txBody>
      </p:sp>
      <p:pic>
        <p:nvPicPr>
          <p:cNvPr id="22533" name="il_fi" descr="rose-garden-2006-summ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9144000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150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ko-KR" altLang="en-US" smtClean="0"/>
          </a:p>
        </p:txBody>
      </p:sp>
      <p:sp>
        <p:nvSpPr>
          <p:cNvPr id="24579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ko-KR" altLang="en-US" smtClean="0">
              <a:solidFill>
                <a:srgbClr val="898989"/>
              </a:solidFill>
            </a:endParaRPr>
          </a:p>
        </p:txBody>
      </p:sp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1571624" y="304800"/>
            <a:ext cx="6143625" cy="600164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1pPr>
            <a:lvl2pPr marL="37931725" indent="-37474525"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2pPr>
            <a:lvl3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3pPr>
            <a:lvl4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4pPr>
            <a:lvl5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9600" b="1" dirty="0" smtClean="0">
                <a:solidFill>
                  <a:srgbClr val="FF0000"/>
                </a:solidFill>
                <a:latin typeface="Bernard MT Condensed" pitchFamily="18" charset="0"/>
              </a:rPr>
              <a:t>The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9600" b="1" dirty="0" smtClean="0">
                <a:solidFill>
                  <a:srgbClr val="FF0000"/>
                </a:solidFill>
                <a:latin typeface="Bernard MT Condensed" pitchFamily="18" charset="0"/>
              </a:rPr>
              <a:t>Weapons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9600" b="1" dirty="0" smtClean="0">
                <a:solidFill>
                  <a:srgbClr val="FF0000"/>
                </a:solidFill>
                <a:latin typeface="Bernard MT Condensed" pitchFamily="18" charset="0"/>
              </a:rPr>
              <a:t>(</a:t>
            </a:r>
            <a:r>
              <a:rPr lang="ko-KR" altLang="en-US" sz="9600" b="1" dirty="0" smtClean="0">
                <a:solidFill>
                  <a:srgbClr val="FF0000"/>
                </a:solidFill>
                <a:latin typeface="Bernard MT Condensed" pitchFamily="18" charset="0"/>
              </a:rPr>
              <a:t>무기</a:t>
            </a:r>
            <a:r>
              <a:rPr lang="en-US" altLang="ko-KR" sz="9600" b="1" dirty="0" smtClean="0">
                <a:solidFill>
                  <a:srgbClr val="FF0000"/>
                </a:solidFill>
                <a:latin typeface="Bernard MT Condensed" pitchFamily="18" charset="0"/>
              </a:rPr>
              <a:t>)</a:t>
            </a:r>
            <a:endParaRPr lang="en-US" altLang="ko-KR" sz="96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88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0" y="0"/>
            <a:ext cx="914400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1pPr>
            <a:lvl2pPr marL="37931725" indent="-37474525"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2pPr>
            <a:lvl3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3pPr>
            <a:lvl4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4pPr>
            <a:lvl5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ko-KR" sz="7200" smtClean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nard MT Condensed" pitchFamily="18" charset="0"/>
              </a:rPr>
              <a:t>Gun</a:t>
            </a:r>
            <a:endParaRPr lang="en-US" altLang="ko-KR" sz="7200" smtClean="0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lgerian" pitchFamily="82" charset="0"/>
            </a:endParaRPr>
          </a:p>
        </p:txBody>
      </p:sp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138" y="1371600"/>
            <a:ext cx="4657725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880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0" y="0"/>
            <a:ext cx="914400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1pPr>
            <a:lvl2pPr marL="37931725" indent="-37474525"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2pPr>
            <a:lvl3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3pPr>
            <a:lvl4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4pPr>
            <a:lvl5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ko-KR" sz="7200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nard MT Condensed" pitchFamily="18" charset="0"/>
              </a:rPr>
              <a:t>Baseball Bat</a:t>
            </a:r>
            <a:endParaRPr lang="en-US" altLang="ko-KR" sz="7200" dirty="0" smtClean="0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lgerian" pitchFamily="82" charset="0"/>
            </a:endParaRPr>
          </a:p>
        </p:txBody>
      </p:sp>
      <p:pic>
        <p:nvPicPr>
          <p:cNvPr id="19458" name="Picture 2" descr="free-vector-baseball-bat-clip-art_111454_Baseball_Bat_clip_art_hight.png (552×59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50" y="1169988"/>
            <a:ext cx="5067300" cy="545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025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0" y="0"/>
            <a:ext cx="914400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1pPr>
            <a:lvl2pPr marL="37931725" indent="-37474525"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2pPr>
            <a:lvl3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3pPr>
            <a:lvl4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4pPr>
            <a:lvl5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ko-KR" sz="7200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nard MT Condensed" pitchFamily="18" charset="0"/>
              </a:rPr>
              <a:t>Wrench</a:t>
            </a:r>
            <a:endParaRPr lang="en-US" altLang="ko-KR" sz="7200" dirty="0" smtClean="0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lgerian" pitchFamily="82" charset="0"/>
            </a:endParaRPr>
          </a:p>
        </p:txBody>
      </p:sp>
      <p:pic>
        <p:nvPicPr>
          <p:cNvPr id="27653" name="rg_hi" descr="ANd9GcTK4Fnntg8nWUU6Cgpi_DyfnpJLxVtV0CW0UFdcvEEPq-tx6YopT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773238"/>
            <a:ext cx="4748212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175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0" y="0"/>
            <a:ext cx="914400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1pPr>
            <a:lvl2pPr marL="37931725" indent="-37474525"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2pPr>
            <a:lvl3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3pPr>
            <a:lvl4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4pPr>
            <a:lvl5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ko-KR" sz="7200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nard MT Condensed" pitchFamily="18" charset="0"/>
              </a:rPr>
              <a:t>Poison</a:t>
            </a:r>
            <a:endParaRPr lang="en-US" altLang="ko-KR" sz="7200" dirty="0" smtClean="0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lgerian" pitchFamily="82" charset="0"/>
            </a:endParaRPr>
          </a:p>
        </p:txBody>
      </p:sp>
      <p:pic>
        <p:nvPicPr>
          <p:cNvPr id="17410" name="Picture 2" descr="skull_poison_bottle_sticker-r8d3113fdd1d94c17946b1a329731d5f4_v9waf_8byvr_512.jpg (512×51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447800"/>
            <a:ext cx="48768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052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ko-KR" altLang="en-US" smtClean="0"/>
          </a:p>
        </p:txBody>
      </p:sp>
      <p:sp>
        <p:nvSpPr>
          <p:cNvPr id="29699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ko-KR" altLang="en-US" smtClean="0">
              <a:solidFill>
                <a:srgbClr val="898989"/>
              </a:solidFill>
            </a:endParaRPr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0" y="0"/>
            <a:ext cx="914400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1pPr>
            <a:lvl2pPr marL="37931725" indent="-37474525"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2pPr>
            <a:lvl3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3pPr>
            <a:lvl4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4pPr>
            <a:lvl5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ko-KR" sz="7200" smtClean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nard MT Condensed" pitchFamily="18" charset="0"/>
              </a:rPr>
              <a:t>Rope</a:t>
            </a:r>
            <a:endParaRPr lang="en-US" altLang="ko-KR" sz="7200" smtClean="0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lgerian" pitchFamily="82" charset="0"/>
            </a:endParaRPr>
          </a:p>
        </p:txBody>
      </p:sp>
      <p:pic>
        <p:nvPicPr>
          <p:cNvPr id="29701" name="rg_hi" descr="ANd9GcQPvVgmYS9JltYBY1Cs0EQfhd5HvyStkxUSgrbTIQcBLrKzED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341438"/>
            <a:ext cx="5543550" cy="512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096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ko-KR" altLang="en-US" smtClean="0"/>
          </a:p>
        </p:txBody>
      </p:sp>
      <p:sp>
        <p:nvSpPr>
          <p:cNvPr id="3072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ko-KR" altLang="en-US" smtClean="0">
              <a:solidFill>
                <a:srgbClr val="898989"/>
              </a:solidFill>
            </a:endParaRPr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0" y="0"/>
            <a:ext cx="914400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1pPr>
            <a:lvl2pPr marL="37931725" indent="-37474525"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2pPr>
            <a:lvl3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3pPr>
            <a:lvl4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4pPr>
            <a:lvl5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ko-KR" sz="7200" smtClean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nard MT Condensed" pitchFamily="18" charset="0"/>
              </a:rPr>
              <a:t>Knife</a:t>
            </a:r>
            <a:endParaRPr lang="en-US" altLang="ko-KR" sz="7200" smtClean="0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lgerian" pitchFamily="82" charset="0"/>
            </a:endParaRPr>
          </a:p>
        </p:txBody>
      </p:sp>
      <p:pic>
        <p:nvPicPr>
          <p:cNvPr id="30725" name="rg_hi" descr="ANd9GcQeVYHqNs2pQPjMbDeIebZNZrOm-wTpZF13BPyrT1WY7mGsyqn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700213"/>
            <a:ext cx="4552950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985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207559"/>
            <a:ext cx="84064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WHO</a:t>
            </a:r>
            <a:r>
              <a:rPr lang="en-US" sz="4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is the killer (</a:t>
            </a:r>
            <a:r>
              <a:rPr lang="ko-KR" altLang="en-US" sz="4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살인자</a:t>
            </a:r>
            <a:r>
              <a:rPr lang="en-US" altLang="ko-KR" sz="4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)</a:t>
            </a:r>
            <a:r>
              <a:rPr lang="en-US" sz="4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?</a:t>
            </a:r>
            <a:endParaRPr lang="en-US" sz="4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2292752"/>
            <a:ext cx="861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WHAT </a:t>
            </a:r>
            <a:r>
              <a:rPr lang="en-US" sz="4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was the weapon (</a:t>
            </a:r>
            <a:r>
              <a:rPr lang="ko-KR" altLang="en-US" sz="4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무기</a:t>
            </a:r>
            <a:r>
              <a:rPr lang="en-US" altLang="ko-KR" sz="4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)?</a:t>
            </a:r>
            <a:endParaRPr lang="en-US" sz="4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3379884"/>
            <a:ext cx="8763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WHERE</a:t>
            </a:r>
            <a:r>
              <a:rPr lang="en-US" sz="4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was the </a:t>
            </a:r>
          </a:p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murder (</a:t>
            </a:r>
            <a:r>
              <a:rPr lang="ko-KR" altLang="en-US" sz="4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위치</a:t>
            </a:r>
            <a:r>
              <a:rPr lang="en-US" altLang="ko-KR" sz="4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)?</a:t>
            </a:r>
            <a:endParaRPr lang="en-US" sz="4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50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0062" y="1905000"/>
            <a:ext cx="74943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 smtClean="0">
                <a:latin typeface="Arial" pitchFamily="34" charset="0"/>
                <a:cs typeface="Arial" pitchFamily="34" charset="0"/>
              </a:rPr>
              <a:t>- Every team has cards.</a:t>
            </a:r>
            <a:endParaRPr lang="ko-KR" altLang="en-US" sz="5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0062" y="3352800"/>
            <a:ext cx="71740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altLang="ko-KR" sz="5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DO NOT </a:t>
            </a:r>
            <a:r>
              <a:rPr lang="en-US" altLang="ko-KR" sz="5400" dirty="0" smtClean="0">
                <a:latin typeface="Arial" pitchFamily="34" charset="0"/>
                <a:cs typeface="Arial" pitchFamily="34" charset="0"/>
              </a:rPr>
              <a:t>show cards.</a:t>
            </a:r>
            <a:endParaRPr lang="ko-KR" altLang="en-US" sz="5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34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276225"/>
            <a:ext cx="9296400" cy="713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05000" y="4953000"/>
            <a:ext cx="68579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54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Do you like </a:t>
            </a:r>
            <a:r>
              <a:rPr lang="en-US" altLang="ko-KR" sz="5400" b="1" dirty="0" smtClean="0">
                <a:solidFill>
                  <a:srgbClr val="003300"/>
                </a:solidFill>
                <a:latin typeface="Century Gothic" panose="020B0502020202020204" pitchFamily="34" charset="0"/>
              </a:rPr>
              <a:t>C</a:t>
            </a:r>
            <a:r>
              <a:rPr lang="en-US" altLang="ko-KR" sz="54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h</a:t>
            </a:r>
            <a:r>
              <a:rPr lang="en-US" altLang="ko-KR" sz="5400" b="1" dirty="0" smtClean="0">
                <a:solidFill>
                  <a:srgbClr val="003300"/>
                </a:solidFill>
                <a:latin typeface="Century Gothic" panose="020B0502020202020204" pitchFamily="34" charset="0"/>
              </a:rPr>
              <a:t>r</a:t>
            </a:r>
            <a:r>
              <a:rPr lang="en-US" altLang="ko-KR" sz="54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i</a:t>
            </a:r>
            <a:r>
              <a:rPr lang="en-US" altLang="ko-KR" sz="5400" b="1" dirty="0" smtClean="0">
                <a:solidFill>
                  <a:srgbClr val="003300"/>
                </a:solidFill>
                <a:latin typeface="Century Gothic" panose="020B0502020202020204" pitchFamily="34" charset="0"/>
              </a:rPr>
              <a:t>s</a:t>
            </a:r>
            <a:r>
              <a:rPr lang="en-US" altLang="ko-KR" sz="54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t</a:t>
            </a:r>
            <a:r>
              <a:rPr lang="en-US" altLang="ko-KR" sz="5400" b="1" dirty="0" smtClean="0">
                <a:solidFill>
                  <a:srgbClr val="003300"/>
                </a:solidFill>
                <a:latin typeface="Century Gothic" panose="020B0502020202020204" pitchFamily="34" charset="0"/>
              </a:rPr>
              <a:t>m</a:t>
            </a:r>
            <a:r>
              <a:rPr lang="en-US" altLang="ko-KR" sz="54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a</a:t>
            </a:r>
            <a:r>
              <a:rPr lang="en-US" altLang="ko-KR" sz="5400" b="1" dirty="0" smtClean="0">
                <a:solidFill>
                  <a:srgbClr val="003300"/>
                </a:solidFill>
                <a:latin typeface="Century Gothic" panose="020B0502020202020204" pitchFamily="34" charset="0"/>
              </a:rPr>
              <a:t>s</a:t>
            </a:r>
            <a:r>
              <a:rPr lang="en-US" altLang="ko-KR" sz="54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?</a:t>
            </a:r>
            <a:endParaRPr lang="ko-KR" altLang="en-US" sz="54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4262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0062" y="609600"/>
            <a:ext cx="43011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smtClean="0">
                <a:latin typeface="Arial" pitchFamily="34" charset="0"/>
                <a:cs typeface="Arial" pitchFamily="34" charset="0"/>
              </a:rPr>
              <a:t>How to play:</a:t>
            </a:r>
            <a:endParaRPr lang="ko-KR" altLang="en-US" sz="5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1011" y="2133600"/>
            <a:ext cx="840198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buAutoNum type="arabicPeriod"/>
            </a:pPr>
            <a:r>
              <a:rPr lang="en-US" altLang="ko-KR" sz="5400" dirty="0" smtClean="0">
                <a:latin typeface="Arial" pitchFamily="34" charset="0"/>
                <a:cs typeface="Arial" pitchFamily="34" charset="0"/>
              </a:rPr>
              <a:t>Roll the dice (</a:t>
            </a:r>
            <a:r>
              <a:rPr lang="ko-KR" altLang="en-US" sz="5400" dirty="0">
                <a:latin typeface="Arial" pitchFamily="34" charset="0"/>
                <a:cs typeface="Arial" pitchFamily="34" charset="0"/>
              </a:rPr>
              <a:t>주사위 </a:t>
            </a:r>
            <a:r>
              <a:rPr lang="ko-KR" altLang="en-US" sz="5400" dirty="0" err="1" smtClean="0">
                <a:latin typeface="Arial" pitchFamily="34" charset="0"/>
                <a:cs typeface="Arial" pitchFamily="34" charset="0"/>
              </a:rPr>
              <a:t>롤</a:t>
            </a:r>
            <a:r>
              <a:rPr lang="en-US" altLang="ko-KR" sz="5400" dirty="0" smtClean="0">
                <a:latin typeface="Arial" pitchFamily="34" charset="0"/>
                <a:cs typeface="Arial" pitchFamily="34" charset="0"/>
              </a:rPr>
              <a:t>).</a:t>
            </a:r>
          </a:p>
          <a:p>
            <a:pPr marL="914400" indent="-914400">
              <a:buAutoNum type="arabicPeriod"/>
            </a:pPr>
            <a:r>
              <a:rPr lang="en-US" altLang="ko-KR" sz="5400" dirty="0" smtClean="0">
                <a:latin typeface="Arial" pitchFamily="34" charset="0"/>
                <a:cs typeface="Arial" pitchFamily="34" charset="0"/>
              </a:rPr>
              <a:t>Number = Team</a:t>
            </a:r>
          </a:p>
          <a:p>
            <a:pPr marL="914400" indent="-914400">
              <a:buAutoNum type="arabicPeriod"/>
            </a:pPr>
            <a:r>
              <a:rPr lang="en-US" altLang="ko-KR" sz="5400" dirty="0" smtClean="0">
                <a:latin typeface="Arial" pitchFamily="34" charset="0"/>
                <a:cs typeface="Arial" pitchFamily="34" charset="0"/>
              </a:rPr>
              <a:t>Ask three teams if they have cards.</a:t>
            </a:r>
            <a:endParaRPr lang="ko-KR" altLang="en-US" sz="5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egauex0egczh7hmjja5a3n25.349x300x1.gif (349×300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-948035"/>
            <a:ext cx="33242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0562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61011" y="381000"/>
            <a:ext cx="64556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smtClean="0">
                <a:latin typeface="Arial" pitchFamily="34" charset="0"/>
                <a:cs typeface="Arial" pitchFamily="34" charset="0"/>
              </a:rPr>
              <a:t>Example Question:</a:t>
            </a:r>
            <a:endParaRPr lang="ko-KR" altLang="en-US" sz="5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1011" y="3886200"/>
            <a:ext cx="840198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 smtClean="0">
                <a:latin typeface="Arial" pitchFamily="34" charset="0"/>
                <a:cs typeface="Arial" pitchFamily="34" charset="0"/>
              </a:rPr>
              <a:t>Do you have </a:t>
            </a:r>
            <a:r>
              <a:rPr lang="en-US" altLang="ko-KR" sz="5400" u="sng" dirty="0" smtClean="0">
                <a:latin typeface="Arial" pitchFamily="34" charset="0"/>
                <a:cs typeface="Arial" pitchFamily="34" charset="0"/>
              </a:rPr>
              <a:t>(suspect)</a:t>
            </a:r>
            <a:r>
              <a:rPr lang="en-US" altLang="ko-KR" sz="5400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en-US" altLang="ko-KR" sz="5400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5400" u="sng" smtClean="0">
                <a:latin typeface="Arial" pitchFamily="34" charset="0"/>
                <a:cs typeface="Arial" pitchFamily="34" charset="0"/>
              </a:rPr>
              <a:t>(room)</a:t>
            </a:r>
            <a:r>
              <a:rPr lang="en-US" altLang="ko-KR" sz="540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ko-KR" sz="5400" dirty="0" smtClean="0">
                <a:latin typeface="Arial" pitchFamily="34" charset="0"/>
                <a:cs typeface="Arial" pitchFamily="34" charset="0"/>
              </a:rPr>
              <a:t>or (</a:t>
            </a:r>
            <a:r>
              <a:rPr lang="en-US" altLang="ko-KR" sz="5400" u="sng" dirty="0" smtClean="0">
                <a:latin typeface="Arial" pitchFamily="34" charset="0"/>
                <a:cs typeface="Arial" pitchFamily="34" charset="0"/>
              </a:rPr>
              <a:t>weapon)</a:t>
            </a:r>
            <a:r>
              <a:rPr lang="en-US" altLang="ko-KR" sz="5400" dirty="0" smtClean="0">
                <a:latin typeface="Arial" pitchFamily="34" charset="0"/>
                <a:cs typeface="Arial" pitchFamily="34" charset="0"/>
              </a:rPr>
              <a:t>?</a:t>
            </a:r>
          </a:p>
          <a:p>
            <a:endParaRPr lang="en-US" altLang="ko-KR" sz="5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943100"/>
            <a:ext cx="92636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u="sng" dirty="0" smtClean="0">
                <a:latin typeface="Arial" pitchFamily="34" charset="0"/>
                <a:cs typeface="Arial" pitchFamily="34" charset="0"/>
              </a:rPr>
              <a:t>(Team)</a:t>
            </a:r>
            <a:r>
              <a:rPr lang="en-US" altLang="ko-KR" sz="5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ko-KR" sz="5400" u="sng" dirty="0" smtClean="0">
                <a:latin typeface="Arial" pitchFamily="34" charset="0"/>
                <a:cs typeface="Arial" pitchFamily="34" charset="0"/>
              </a:rPr>
              <a:t>(Team)</a:t>
            </a:r>
            <a:r>
              <a:rPr lang="en-US" altLang="ko-KR" sz="5400" dirty="0" smtClean="0">
                <a:latin typeface="Arial" pitchFamily="34" charset="0"/>
                <a:cs typeface="Arial" pitchFamily="34" charset="0"/>
              </a:rPr>
              <a:t>, and </a:t>
            </a:r>
            <a:r>
              <a:rPr lang="en-US" altLang="ko-KR" sz="5400" u="sng" dirty="0" smtClean="0">
                <a:latin typeface="Arial" pitchFamily="34" charset="0"/>
                <a:cs typeface="Arial" pitchFamily="34" charset="0"/>
              </a:rPr>
              <a:t>(Team)</a:t>
            </a:r>
            <a:r>
              <a:rPr lang="en-US" altLang="ko-KR" sz="5400" dirty="0" smtClean="0">
                <a:latin typeface="Arial" pitchFamily="34" charset="0"/>
                <a:cs typeface="Arial" pitchFamily="34" charset="0"/>
              </a:rPr>
              <a:t>:</a:t>
            </a:r>
            <a:endParaRPr lang="ko-KR" altLang="en-US" sz="5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03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0062" y="609600"/>
            <a:ext cx="59297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smtClean="0">
                <a:latin typeface="Arial" pitchFamily="34" charset="0"/>
                <a:cs typeface="Arial" pitchFamily="34" charset="0"/>
              </a:rPr>
              <a:t>Example Answer:</a:t>
            </a:r>
            <a:endParaRPr lang="ko-KR" altLang="en-US" sz="5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1011" y="2133600"/>
            <a:ext cx="84019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 smtClean="0">
                <a:latin typeface="Arial" pitchFamily="34" charset="0"/>
                <a:cs typeface="Arial" pitchFamily="34" charset="0"/>
              </a:rPr>
              <a:t>Yes, we have __________.</a:t>
            </a:r>
            <a:endParaRPr lang="ko-KR" altLang="en-US" sz="5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5224530" y="3056930"/>
            <a:ext cx="31470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5400" dirty="0" smtClean="0">
                <a:latin typeface="Arial" pitchFamily="34" charset="0"/>
                <a:cs typeface="Arial" pitchFamily="34" charset="0"/>
              </a:rPr>
              <a:t>(Suspect)</a:t>
            </a:r>
            <a:endParaRPr lang="ko-KR" altLang="en-US" sz="5400" dirty="0"/>
          </a:p>
        </p:txBody>
      </p:sp>
      <p:sp>
        <p:nvSpPr>
          <p:cNvPr id="5" name="직사각형 4"/>
          <p:cNvSpPr/>
          <p:nvPr/>
        </p:nvSpPr>
        <p:spPr>
          <a:xfrm>
            <a:off x="5324057" y="4010978"/>
            <a:ext cx="249299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5400" dirty="0" smtClean="0">
                <a:latin typeface="Arial" pitchFamily="34" charset="0"/>
                <a:cs typeface="Arial" pitchFamily="34" charset="0"/>
              </a:rPr>
              <a:t>(Room)</a:t>
            </a:r>
            <a:endParaRPr lang="ko-KR" altLang="en-US" sz="5400" dirty="0"/>
          </a:p>
        </p:txBody>
      </p:sp>
      <p:sp>
        <p:nvSpPr>
          <p:cNvPr id="8" name="직사각형 7"/>
          <p:cNvSpPr/>
          <p:nvPr/>
        </p:nvSpPr>
        <p:spPr>
          <a:xfrm>
            <a:off x="5324057" y="4934308"/>
            <a:ext cx="321145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5400" dirty="0" smtClean="0">
                <a:latin typeface="Arial" pitchFamily="34" charset="0"/>
                <a:cs typeface="Arial" pitchFamily="34" charset="0"/>
              </a:rPr>
              <a:t>(Weapon)</a:t>
            </a:r>
            <a:endParaRPr lang="ko-KR" altLang="en-US" sz="5400" dirty="0"/>
          </a:p>
        </p:txBody>
      </p:sp>
    </p:spTree>
    <p:extLst>
      <p:ext uri="{BB962C8B-B14F-4D97-AF65-F5344CB8AC3E}">
        <p14:creationId xmlns:p14="http://schemas.microsoft.com/office/powerpoint/2010/main" val="419623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0062" y="1905000"/>
            <a:ext cx="83829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dirty="0" smtClean="0">
                <a:latin typeface="Arial" pitchFamily="34" charset="0"/>
                <a:cs typeface="Arial" pitchFamily="34" charset="0"/>
              </a:rPr>
              <a:t>Write _____ and _____ </a:t>
            </a:r>
          </a:p>
          <a:p>
            <a:pPr algn="ctr"/>
            <a:r>
              <a:rPr lang="en-US" altLang="ko-KR" sz="5400" dirty="0" smtClean="0">
                <a:latin typeface="Arial" pitchFamily="34" charset="0"/>
                <a:cs typeface="Arial" pitchFamily="34" charset="0"/>
              </a:rPr>
              <a:t>on your paper.</a:t>
            </a:r>
            <a:endParaRPr lang="ko-KR" altLang="en-US" sz="5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checkmark.png (364×318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347" y="1147762"/>
            <a:ext cx="17335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119498563188281957tasto_8_architetto_franc_01.svg.med.png (300×300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084" y="1120189"/>
            <a:ext cx="1542048" cy="154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9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9112" y="381000"/>
            <a:ext cx="83829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dirty="0" smtClean="0">
                <a:latin typeface="Arial" pitchFamily="34" charset="0"/>
                <a:cs typeface="Arial" pitchFamily="34" charset="0"/>
              </a:rPr>
              <a:t>Who </a:t>
            </a:r>
            <a:r>
              <a:rPr lang="en-US" altLang="ko-KR" sz="5400" dirty="0" smtClean="0">
                <a:solidFill>
                  <a:srgbClr val="FF0000"/>
                </a:solidFill>
                <a:latin typeface="Chiller" pitchFamily="82" charset="0"/>
                <a:cs typeface="Arial" pitchFamily="34" charset="0"/>
              </a:rPr>
              <a:t>killed</a:t>
            </a:r>
            <a:r>
              <a:rPr lang="en-US" altLang="ko-KR" sz="5400" dirty="0" smtClean="0">
                <a:latin typeface="Arial" pitchFamily="34" charset="0"/>
                <a:cs typeface="Arial" pitchFamily="34" charset="0"/>
              </a:rPr>
              <a:t> Santa? </a:t>
            </a:r>
            <a:endParaRPr lang="ko-KR" altLang="en-US" sz="5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SantaClausTombstone.jpg (568×378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04330"/>
            <a:ext cx="9144001" cy="555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4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9112" y="381000"/>
            <a:ext cx="83829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dirty="0" smtClean="0">
                <a:latin typeface="Arial" pitchFamily="34" charset="0"/>
                <a:cs typeface="Arial" pitchFamily="34" charset="0"/>
              </a:rPr>
              <a:t>Play again?</a:t>
            </a:r>
            <a:endParaRPr lang="ko-KR" altLang="en-US" sz="5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6375"/>
            <a:ext cx="9144000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959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554" y="0"/>
            <a:ext cx="92558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3254" y="5414665"/>
            <a:ext cx="8458199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5400" dirty="0" smtClean="0">
                <a:solidFill>
                  <a:srgbClr val="C00000"/>
                </a:solidFill>
                <a:latin typeface="Lucida Sans" panose="020B0602030504020204" pitchFamily="34" charset="0"/>
              </a:rPr>
              <a:t>Sara </a:t>
            </a:r>
            <a:r>
              <a:rPr lang="en-US" altLang="ko-KR" sz="5400" dirty="0" smtClean="0">
                <a:solidFill>
                  <a:srgbClr val="FFABAB"/>
                </a:solidFill>
                <a:latin typeface="Lucida Sans" panose="020B0602030504020204" pitchFamily="34" charset="0"/>
              </a:rPr>
              <a:t>LOVES</a:t>
            </a:r>
            <a:r>
              <a:rPr lang="en-US" altLang="ko-KR" sz="5400" dirty="0" smtClean="0">
                <a:solidFill>
                  <a:srgbClr val="C00000"/>
                </a:solidFill>
                <a:latin typeface="Lucida Sans" panose="020B0602030504020204" pitchFamily="34" charset="0"/>
              </a:rPr>
              <a:t> Christmas!</a:t>
            </a:r>
            <a:endParaRPr lang="ko-KR" altLang="en-US" sz="5400" dirty="0">
              <a:solidFill>
                <a:srgbClr val="C00000"/>
              </a:solidFill>
              <a:latin typeface="Lucida Sans" panose="020B06020305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3254" y="304800"/>
            <a:ext cx="8458199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4800" dirty="0" smtClean="0">
                <a:solidFill>
                  <a:srgbClr val="C00000"/>
                </a:solidFill>
                <a:latin typeface="Lucida Sans" panose="020B0602030504020204" pitchFamily="34" charset="0"/>
              </a:rPr>
              <a:t>Sara doesn’t like Christmas.</a:t>
            </a:r>
            <a:endParaRPr lang="ko-KR" altLang="en-US" sz="4800" dirty="0">
              <a:solidFill>
                <a:srgbClr val="C00000"/>
              </a:solidFill>
              <a:latin typeface="Lucida Sans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39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ko-KR" altLang="en-US" smtClean="0"/>
          </a:p>
        </p:txBody>
      </p:sp>
      <p:sp>
        <p:nvSpPr>
          <p:cNvPr id="3075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ko-KR" altLang="en-US" smtClean="0">
              <a:solidFill>
                <a:srgbClr val="898989"/>
              </a:solidFill>
            </a:endParaRPr>
          </a:p>
        </p:txBody>
      </p:sp>
      <p:pic>
        <p:nvPicPr>
          <p:cNvPr id="3076" name="Picture 5" descr="balloo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2888"/>
            <a:ext cx="9324975" cy="710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533400" y="4648200"/>
            <a:ext cx="8353425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1pPr>
            <a:lvl2pPr marL="37931725" indent="-37474525"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2pPr>
            <a:lvl3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3pPr>
            <a:lvl4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4pPr>
            <a:lvl5pPr latinLnBrk="1"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ko-KR" sz="66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nard MT Condensed" pitchFamily="18" charset="0"/>
              </a:rPr>
              <a:t>Sara had a C</a:t>
            </a:r>
            <a:r>
              <a:rPr lang="en-US" altLang="ko-KR" sz="6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nard MT Condensed" pitchFamily="18" charset="0"/>
              </a:rPr>
              <a:t>h</a:t>
            </a:r>
            <a:r>
              <a:rPr lang="en-US" altLang="ko-KR" sz="66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nard MT Condensed" pitchFamily="18" charset="0"/>
              </a:rPr>
              <a:t>r</a:t>
            </a:r>
            <a:r>
              <a:rPr lang="en-US" altLang="ko-KR" sz="6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nard MT Condensed" pitchFamily="18" charset="0"/>
              </a:rPr>
              <a:t>i</a:t>
            </a:r>
            <a:r>
              <a:rPr lang="en-US" altLang="ko-KR" sz="66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nard MT Condensed" pitchFamily="18" charset="0"/>
              </a:rPr>
              <a:t>s</a:t>
            </a:r>
            <a:r>
              <a:rPr lang="en-US" altLang="ko-KR" sz="6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nard MT Condensed" pitchFamily="18" charset="0"/>
              </a:rPr>
              <a:t>t</a:t>
            </a:r>
            <a:r>
              <a:rPr lang="en-US" altLang="ko-KR" sz="66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nard MT Condensed" pitchFamily="18" charset="0"/>
              </a:rPr>
              <a:t>m</a:t>
            </a:r>
            <a:r>
              <a:rPr lang="en-US" altLang="ko-KR" sz="6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nard MT Condensed" pitchFamily="18" charset="0"/>
              </a:rPr>
              <a:t>a</a:t>
            </a:r>
            <a:r>
              <a:rPr lang="en-US" altLang="ko-KR" sz="66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nard MT Condensed" pitchFamily="18" charset="0"/>
              </a:rPr>
              <a:t>s </a:t>
            </a:r>
            <a:r>
              <a:rPr lang="en-US" altLang="ko-KR" sz="6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nard MT Condensed" pitchFamily="18" charset="0"/>
              </a:rPr>
              <a:t>p</a:t>
            </a:r>
            <a:r>
              <a:rPr lang="en-US" altLang="ko-KR" sz="66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nard MT Condensed" pitchFamily="18" charset="0"/>
              </a:rPr>
              <a:t>a</a:t>
            </a:r>
            <a:r>
              <a:rPr lang="en-US" altLang="ko-KR" sz="6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nard MT Condensed" pitchFamily="18" charset="0"/>
              </a:rPr>
              <a:t>r</a:t>
            </a:r>
            <a:r>
              <a:rPr lang="en-US" altLang="ko-KR" sz="66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nard MT Condensed" pitchFamily="18" charset="0"/>
              </a:rPr>
              <a:t>t</a:t>
            </a:r>
            <a:r>
              <a:rPr lang="en-US" altLang="ko-KR" sz="6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nard MT Condensed" pitchFamily="18" charset="0"/>
              </a:rPr>
              <a:t>y</a:t>
            </a:r>
            <a:r>
              <a:rPr lang="en-US" altLang="ko-KR" sz="66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nard MT Condensed" pitchFamily="18" charset="0"/>
              </a:rPr>
              <a:t> with her friends!</a:t>
            </a:r>
            <a:endParaRPr lang="en-US" altLang="ko-KR" sz="7200" b="1" dirty="0" smtClean="0">
              <a:solidFill>
                <a:srgbClr val="00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lgerian" pitchFamily="82" charset="0"/>
            </a:endParaRPr>
          </a:p>
        </p:txBody>
      </p:sp>
      <p:pic>
        <p:nvPicPr>
          <p:cNvPr id="1026" name="Picture 2" descr="03ac1058bba921949a688f7f71b49e88.jpg (525×353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00625" y="914400"/>
            <a:ext cx="5000625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921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0.76667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6667 -2.22222E-6 L 1.60677 -0.00069 " pathEditMode="relative" rAng="0" ptsTypes="AA">
                                      <p:cBhvr>
                                        <p:cTn id="9" dur="4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97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vil-santa.jpg (640×436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457200"/>
            <a:ext cx="6019800" cy="92333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5400" b="1" dirty="0" smtClean="0">
                <a:solidFill>
                  <a:srgbClr val="C00000"/>
                </a:solidFill>
                <a:latin typeface="Lucida Sans" panose="020B0602030504020204" pitchFamily="34" charset="0"/>
              </a:rPr>
              <a:t>It was very fun!</a:t>
            </a:r>
            <a:endParaRPr lang="ko-KR" altLang="en-US" sz="5400" b="1" dirty="0">
              <a:solidFill>
                <a:srgbClr val="C00000"/>
              </a:solidFill>
              <a:latin typeface="Lucida Sans" panose="020B0602030504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24400" y="5638800"/>
            <a:ext cx="4038600" cy="92333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5400" b="1" dirty="0" smtClean="0">
                <a:solidFill>
                  <a:srgbClr val="C00000"/>
                </a:solidFill>
                <a:latin typeface="Lucida Sans" panose="020B0602030504020204" pitchFamily="34" charset="0"/>
              </a:rPr>
              <a:t>But then…</a:t>
            </a:r>
            <a:endParaRPr lang="ko-KR" altLang="en-US" sz="5400" b="1" dirty="0">
              <a:solidFill>
                <a:srgbClr val="C00000"/>
              </a:solidFill>
              <a:latin typeface="Lucida Sans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54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62200"/>
            <a:ext cx="5791200" cy="1143000"/>
          </a:xfrm>
        </p:spPr>
        <p:txBody>
          <a:bodyPr/>
          <a:lstStyle/>
          <a:p>
            <a:pPr algn="ctr"/>
            <a:r>
              <a:rPr lang="en-US" sz="8000" b="1" dirty="0" smtClean="0">
                <a:latin typeface="Century Gothic" panose="020B0502020202020204" pitchFamily="34" charset="0"/>
              </a:rPr>
              <a:t>there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18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62200"/>
            <a:ext cx="5791200" cy="1143000"/>
          </a:xfrm>
        </p:spPr>
        <p:txBody>
          <a:bodyPr/>
          <a:lstStyle/>
          <a:p>
            <a:pPr algn="ctr"/>
            <a:r>
              <a:rPr lang="en-US" sz="8000" b="1" dirty="0" smtClean="0">
                <a:latin typeface="Century Gothic" panose="020B0502020202020204" pitchFamily="34" charset="0"/>
              </a:rPr>
              <a:t>was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94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수평선">
  <a:themeElements>
    <a:clrScheme name="수평선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수평선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수평선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597</TotalTime>
  <Words>252</Words>
  <Application>Microsoft Office PowerPoint</Application>
  <PresentationFormat>On-screen Show (4:3)</PresentationFormat>
  <Paragraphs>73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7" baseType="lpstr">
      <vt:lpstr>Gulim</vt:lpstr>
      <vt:lpstr>HY얕은샘물M</vt:lpstr>
      <vt:lpstr>맑은 고딕</vt:lpstr>
      <vt:lpstr>Algerian</vt:lpstr>
      <vt:lpstr>Arial</vt:lpstr>
      <vt:lpstr>Arial Narrow</vt:lpstr>
      <vt:lpstr>Bernard MT Condensed</vt:lpstr>
      <vt:lpstr>Century Gothic</vt:lpstr>
      <vt:lpstr>Chiller</vt:lpstr>
      <vt:lpstr>Gill Sans MT</vt:lpstr>
      <vt:lpstr>Lucida Sans</vt:lpstr>
      <vt:lpstr>수평선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there</vt:lpstr>
      <vt:lpstr>was</vt:lpstr>
      <vt:lpstr>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TG</dc:creator>
  <cp:lastModifiedBy>BECKY</cp:lastModifiedBy>
  <cp:revision>38</cp:revision>
  <dcterms:created xsi:type="dcterms:W3CDTF">2013-11-28T01:20:33Z</dcterms:created>
  <dcterms:modified xsi:type="dcterms:W3CDTF">2015-12-03T11:06:07Z</dcterms:modified>
</cp:coreProperties>
</file>