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30" r:id="rId3"/>
    <p:sldId id="259" r:id="rId4"/>
    <p:sldId id="392" r:id="rId5"/>
    <p:sldId id="395" r:id="rId6"/>
    <p:sldId id="453" r:id="rId7"/>
    <p:sldId id="336" r:id="rId8"/>
    <p:sldId id="428" r:id="rId9"/>
    <p:sldId id="429" r:id="rId10"/>
    <p:sldId id="426" r:id="rId11"/>
    <p:sldId id="427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rgbClr val="000000"/>
        </a:solidFill>
        <a:latin typeface="Arial Black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5050"/>
    <a:srgbClr val="9AD35B"/>
    <a:srgbClr val="0000CC"/>
    <a:srgbClr val="007801"/>
    <a:srgbClr val="2A4F28"/>
    <a:srgbClr val="00FF00"/>
    <a:srgbClr val="4F3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79929" autoAdjust="0"/>
  </p:normalViewPr>
  <p:slideViewPr>
    <p:cSldViewPr>
      <p:cViewPr>
        <p:scale>
          <a:sx n="75" d="100"/>
          <a:sy n="75" d="100"/>
        </p:scale>
        <p:origin x="-122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chemeClr val="tx1"/>
                </a:solidFill>
                <a:latin typeface="Gulim" pitchFamily="50" charset="-127"/>
                <a:ea typeface="Gulim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chemeClr val="tx1"/>
                </a:solidFill>
                <a:latin typeface="Gulim" pitchFamily="50" charset="-127"/>
                <a:ea typeface="Gulim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chemeClr val="tx1"/>
                </a:solidFill>
                <a:latin typeface="Gulim" pitchFamily="50" charset="-127"/>
                <a:ea typeface="Gulim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chemeClr val="tx1"/>
                </a:solidFill>
                <a:latin typeface="Gulim" pitchFamily="50" charset="-127"/>
                <a:ea typeface="Gulim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Gulim" pitchFamily="34" charset="-127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Gulim" pitchFamily="34" charset="-127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Gulim" pitchFamily="34" charset="-127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Gulim" pitchFamily="34" charset="-127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Gulim" pitchFamily="34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/>
              <a:t>This game uses the font, SYNCHRO LET. I recommend installing it if your computer doesn’t already have it.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234AB-1E09-4A5F-AA8A-A29EF5D3399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5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7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2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4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4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98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47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6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6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1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78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6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14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6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4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9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7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B0D8A-2454-4C52-9FE8-910BC5E5270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2196-BE52-4988-B19A-3773E1E7B8CA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F00D-18E4-44F6-8A0F-9D88BA4006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1884-0AF8-4477-AF10-EA6C3F3BACA7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A0BA-FE5F-473C-9CF8-1B24A92D29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AE9A-E2AC-4BEF-8981-3CD6C8CD9616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F1A4-3FA0-433E-A622-8AF694803E0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F2AA-4A47-4233-BD95-9D49619EFE00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71D9-A12E-47F3-9B3D-CCF1D8F070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8828-A6CF-4E3D-BD32-F718BDBAB8C9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4C68-C174-4173-BD95-3F562DE12A3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21F89-A0DB-48F3-967B-88EE0F8B695A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2748-C1B9-4A84-8FA0-67F5998541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2E80-A3F8-473E-AA43-DF704BB3C35E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C91A-8D2E-4C78-B312-2364F2D99B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4D72-9618-4863-AAA0-3971C965D9E5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C406-6383-4A34-84E5-CF6EEC97C1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78B2-4CDF-4128-A571-4FAD76022888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9E28-CD54-4B6C-A92C-E61FDB556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45F1-7B4B-4E0E-94E0-031648ABEAD7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D08A-CA02-4869-B838-F8B489B8D82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58CF-D617-40E8-8434-B932302E0F21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0D6D-F73A-4DC8-9106-D0F5D2D6383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sndAc>
      <p:stSnd>
        <p:snd r:embed="rId13" name="breeze.wav"/>
      </p:stSnd>
    </p:sndAc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Gulim" pitchFamily="3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  <a:cs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  <a:cs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  <a:cs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  <a:cs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solidFill>
                  <a:schemeClr val="tx1"/>
                </a:solidFill>
                <a:latin typeface="Gulim" pitchFamily="50" charset="-127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1A0985C-49B5-4C5E-9D42-AC982032307A}" type="datetime1">
              <a:rPr lang="ko-KR" altLang="en-US"/>
              <a:pPr>
                <a:defRPr/>
              </a:pPr>
              <a:t>2015-11-17</a:t>
            </a:fld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solidFill>
                  <a:schemeClr val="tx1"/>
                </a:solidFill>
                <a:latin typeface="Gulim" pitchFamily="50" charset="-127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solidFill>
                  <a:schemeClr val="tx1"/>
                </a:solidFill>
                <a:latin typeface="Gulim" pitchFamily="50" charset="-127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1C2FFB5-D3DC-4E24-AD0F-F0AD0F69FF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sndAc>
      <p:stSnd>
        <p:snd r:embed="rId13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  <a:cs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  <a:cs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  <a:cs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http://api.ning.com/files/BRIR3JftDAynqidGOv6PYo0EF9LaKOKrjQ*VIaabtIdeNrdvjbMUr*BghX9HSiUckr9w-HGk1yqsRO3g7SKe1RQu*8VbWyGx/MB%20-%20Intro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notesSlide" Target="../notesSlides/notes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4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6"/>
          <p:cNvGrpSpPr>
            <a:grpSpLocks/>
          </p:cNvGrpSpPr>
          <p:nvPr/>
        </p:nvGrpSpPr>
        <p:grpSpPr bwMode="auto">
          <a:xfrm>
            <a:off x="-609600" y="320675"/>
            <a:ext cx="8458200" cy="2178050"/>
            <a:chOff x="-609600" y="320695"/>
            <a:chExt cx="8458200" cy="2178010"/>
          </a:xfrm>
        </p:grpSpPr>
        <p:sp>
          <p:nvSpPr>
            <p:cNvPr id="19" name="TextBox 18"/>
            <p:cNvSpPr txBox="1"/>
            <p:nvPr/>
          </p:nvSpPr>
          <p:spPr>
            <a:xfrm>
              <a:off x="-381000" y="320695"/>
              <a:ext cx="8229600" cy="15081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stA="0" endPos="0" dir="5400000" sy="-100000" algn="bl" rotWithShape="0"/>
            </a:effectLst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lang="en-US" sz="9200" i="1" dirty="0">
                  <a:solidFill>
                    <a:srgbClr val="007801"/>
                  </a:solidFill>
                  <a:latin typeface="Synchro LET"/>
                  <a:ea typeface="Arial" charset="0"/>
                  <a:cs typeface="Synchro LET"/>
                </a:rPr>
                <a:t>………………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457200" y="533400"/>
              <a:ext cx="8229600" cy="15081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stA="0" endPos="0" dir="5400000" sy="-100000" algn="bl" rotWithShape="0"/>
            </a:effectLst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lang="en-US" sz="9200" i="1" dirty="0">
                  <a:solidFill>
                    <a:srgbClr val="007801"/>
                  </a:solidFill>
                  <a:latin typeface="Synchro LET"/>
                  <a:ea typeface="Arial" charset="0"/>
                  <a:cs typeface="Synchro LET"/>
                </a:rPr>
                <a:t>………………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533400" y="762000"/>
              <a:ext cx="8229600" cy="15081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stA="0" endPos="0" dir="5400000" sy="-100000" algn="bl" rotWithShape="0"/>
            </a:effectLst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lang="en-US" sz="9200" i="1" dirty="0">
                  <a:solidFill>
                    <a:srgbClr val="007801"/>
                  </a:solidFill>
                  <a:latin typeface="Synchro LET"/>
                  <a:ea typeface="Arial" charset="0"/>
                  <a:cs typeface="Synchro LET"/>
                </a:rPr>
                <a:t>………………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609600" y="990600"/>
              <a:ext cx="8229600" cy="15081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stA="0" endPos="0" dir="5400000" sy="-100000" algn="bl" rotWithShape="0"/>
            </a:effectLst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lang="en-US" sz="9200" i="1" dirty="0">
                  <a:solidFill>
                    <a:srgbClr val="007801"/>
                  </a:solidFill>
                  <a:latin typeface="Synchro LET"/>
                  <a:ea typeface="Arial" charset="0"/>
                  <a:cs typeface="Synchro LET"/>
                </a:rPr>
                <a:t>………………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391400" y="-136505"/>
            <a:ext cx="2895600" cy="1508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0" endPos="0" dir="5400000" sy="-100000" algn="bl" rotWithShape="0"/>
          </a:effectLst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sz="9200" i="1" dirty="0">
                <a:solidFill>
                  <a:srgbClr val="007801"/>
                </a:solidFill>
                <a:latin typeface="Synchro LET"/>
                <a:ea typeface="Arial" charset="0"/>
                <a:cs typeface="Synchro LET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67600" y="-365105"/>
            <a:ext cx="2895600" cy="1508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0" endPos="0" dir="5400000" sy="-100000" algn="bl" rotWithShape="0"/>
          </a:effectLst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sz="9200" i="1" dirty="0">
                <a:solidFill>
                  <a:srgbClr val="007801"/>
                </a:solidFill>
                <a:latin typeface="Synchro LET"/>
                <a:ea typeface="Arial" charset="0"/>
                <a:cs typeface="Synchro LET"/>
              </a:rPr>
              <a:t>……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7315200" y="-593725"/>
            <a:ext cx="3048000" cy="2178050"/>
            <a:chOff x="7315200" y="-593705"/>
            <a:chExt cx="3048000" cy="2178010"/>
          </a:xfrm>
        </p:grpSpPr>
        <p:sp>
          <p:nvSpPr>
            <p:cNvPr id="21" name="TextBox 20"/>
            <p:cNvSpPr txBox="1"/>
            <p:nvPr/>
          </p:nvSpPr>
          <p:spPr>
            <a:xfrm>
              <a:off x="7315200" y="76200"/>
              <a:ext cx="2971800" cy="15081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stA="0" endPos="0" dir="5400000" sy="-100000" algn="bl" rotWithShape="0"/>
            </a:effectLst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lang="en-US" sz="9200" i="1" dirty="0">
                  <a:solidFill>
                    <a:srgbClr val="007801"/>
                  </a:solidFill>
                  <a:latin typeface="Synchro LET"/>
                  <a:ea typeface="Arial" charset="0"/>
                  <a:cs typeface="Synchro LET"/>
                </a:rPr>
                <a:t>……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43800" y="-593705"/>
              <a:ext cx="2819400" cy="150810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stA="0" endPos="0" dir="5400000" sy="-100000" algn="bl" rotWithShape="0"/>
            </a:effectLst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lang="en-US" sz="9200" i="1" dirty="0">
                  <a:solidFill>
                    <a:srgbClr val="007801"/>
                  </a:solidFill>
                  <a:latin typeface="Synchro LET"/>
                  <a:ea typeface="Arial" charset="0"/>
                  <a:cs typeface="Synchro LET"/>
                </a:rPr>
                <a:t>……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7476" y="-12700"/>
            <a:ext cx="5832648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0" endPos="0" dir="5400000" sy="-100000" algn="bl" rotWithShape="0"/>
          </a:effectLst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sz="8800" i="1" dirty="0" smtClean="0">
                <a:solidFill>
                  <a:srgbClr val="00FF00"/>
                </a:solidFill>
                <a:latin typeface="Synchro LET"/>
                <a:ea typeface="Arial" charset="0"/>
                <a:cs typeface="Synchro LET"/>
              </a:rPr>
              <a:t>MYSTERY</a:t>
            </a:r>
            <a:endParaRPr lang="en-US" sz="3600" i="1" dirty="0">
              <a:solidFill>
                <a:srgbClr val="00FF00"/>
              </a:solidFill>
              <a:latin typeface="Synchro LET"/>
              <a:ea typeface="Arial" charset="0"/>
              <a:cs typeface="Synchro LET"/>
            </a:endParaRPr>
          </a:p>
        </p:txBody>
      </p:sp>
      <p:pic>
        <p:nvPicPr>
          <p:cNvPr id="54" name="Picture 53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041517"/>
            <a:ext cx="3784468" cy="3284251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6012160" y="980728"/>
            <a:ext cx="3131840" cy="31700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0" endPos="0" dir="5400000" sy="-100000" algn="bl" rotWithShape="0"/>
          </a:effectLst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sz="9200" i="1" dirty="0" smtClean="0">
                <a:solidFill>
                  <a:srgbClr val="00FF00"/>
                </a:solidFill>
                <a:latin typeface="Synchro LET"/>
                <a:ea typeface="Arial" charset="0"/>
                <a:cs typeface="Synchro LET"/>
              </a:rPr>
              <a:t>BOX</a:t>
            </a:r>
          </a:p>
          <a:p>
            <a:pPr latinLnBrk="0">
              <a:defRPr/>
            </a:pPr>
            <a:r>
              <a:rPr lang="ko-KR" altLang="en-US" sz="5400" i="1" dirty="0">
                <a:solidFill>
                  <a:srgbClr val="00FF00"/>
                </a:solidFill>
                <a:latin typeface="Synchro LET"/>
                <a:ea typeface="Arial" charset="0"/>
                <a:cs typeface="Synchro LET"/>
              </a:rPr>
              <a:t>미스터리</a:t>
            </a:r>
            <a:endParaRPr lang="en-US" altLang="ko-KR" sz="5400" i="1" dirty="0">
              <a:solidFill>
                <a:srgbClr val="00FF00"/>
              </a:solidFill>
              <a:latin typeface="Synchro LET"/>
              <a:ea typeface="Arial" charset="0"/>
              <a:cs typeface="Synchro LET"/>
            </a:endParaRPr>
          </a:p>
          <a:p>
            <a:pPr latinLnBrk="0">
              <a:defRPr/>
            </a:pPr>
            <a:r>
              <a:rPr lang="ko-KR" altLang="en-US" sz="5400" i="1" dirty="0" smtClean="0">
                <a:solidFill>
                  <a:srgbClr val="00FF00"/>
                </a:solidFill>
                <a:latin typeface="Synchro LET"/>
                <a:ea typeface="Arial" charset="0"/>
                <a:cs typeface="Synchro LET"/>
              </a:rPr>
              <a:t>박스</a:t>
            </a:r>
            <a:endParaRPr lang="en-US" sz="5400" i="1" dirty="0" smtClean="0">
              <a:solidFill>
                <a:srgbClr val="00FF00"/>
              </a:solidFill>
              <a:latin typeface="Synchro LET"/>
              <a:ea typeface="Arial" charset="0"/>
              <a:cs typeface="Synchro LET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505200" y="6946195"/>
            <a:ext cx="53514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3200" dirty="0">
                <a:solidFill>
                  <a:srgbClr val="FFFF00"/>
                </a:solidFill>
                <a:latin typeface="Synchro LET"/>
              </a:rPr>
              <a:t>Developed in 2011 by</a:t>
            </a:r>
          </a:p>
          <a:p>
            <a:pPr algn="r"/>
            <a:r>
              <a:rPr lang="en-US" altLang="ko-KR" sz="3800" dirty="0">
                <a:solidFill>
                  <a:schemeClr val="bg1"/>
                </a:solidFill>
                <a:latin typeface="Synchro LET"/>
              </a:rPr>
              <a:t>J. </a:t>
            </a:r>
            <a:r>
              <a:rPr lang="en-US" altLang="ko-KR" sz="3800" dirty="0" err="1">
                <a:solidFill>
                  <a:schemeClr val="bg1"/>
                </a:solidFill>
                <a:latin typeface="Synchro LET"/>
              </a:rPr>
              <a:t>Morken</a:t>
            </a:r>
            <a:endParaRPr lang="en-US" altLang="ko-KR" sz="3800" dirty="0">
              <a:solidFill>
                <a:schemeClr val="bg1"/>
              </a:solidFill>
              <a:latin typeface="Synchro LET"/>
            </a:endParaRPr>
          </a:p>
          <a:p>
            <a:pPr algn="r"/>
            <a:r>
              <a:rPr lang="en-US" altLang="ko-KR" sz="3800" dirty="0">
                <a:solidFill>
                  <a:schemeClr val="bg1"/>
                </a:solidFill>
                <a:latin typeface="Synchro LET"/>
              </a:rPr>
              <a:t>Edited by Chris Deming</a:t>
            </a:r>
          </a:p>
        </p:txBody>
      </p:sp>
      <p:pic>
        <p:nvPicPr>
          <p:cNvPr id="27" name="MB - Intr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858000"/>
            <a:ext cx="2936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17"/>
          <p:cNvSpPr txBox="1">
            <a:spLocks noChangeArrowheads="1"/>
          </p:cNvSpPr>
          <p:nvPr/>
        </p:nvSpPr>
        <p:spPr bwMode="auto">
          <a:xfrm>
            <a:off x="228328" y="5103674"/>
            <a:ext cx="85495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rgbClr val="FFFF00"/>
                </a:solidFill>
                <a:latin typeface="Synchro LET"/>
              </a:rPr>
              <a:t>What’s in the box</a:t>
            </a:r>
            <a:r>
              <a:rPr lang="en-US" altLang="ko-KR" sz="5400" dirty="0" smtClean="0">
                <a:solidFill>
                  <a:srgbClr val="FFFF00"/>
                </a:solidFill>
                <a:latin typeface="Synchro LET"/>
              </a:rPr>
              <a:t>?</a:t>
            </a:r>
          </a:p>
          <a:p>
            <a:r>
              <a:rPr lang="ko-KR" altLang="en-US" sz="5400" dirty="0" smtClean="0">
                <a:solidFill>
                  <a:srgbClr val="FFFF00"/>
                </a:solidFill>
                <a:latin typeface="Synchro LET"/>
              </a:rPr>
              <a:t>박스 안에 뭐가 있을까요</a:t>
            </a:r>
            <a:r>
              <a:rPr lang="en-US" altLang="ko-KR" sz="5400" dirty="0" smtClean="0">
                <a:solidFill>
                  <a:srgbClr val="FFFF00"/>
                </a:solidFill>
                <a:latin typeface="Synchro LET"/>
              </a:rPr>
              <a:t>…?</a:t>
            </a:r>
            <a:endParaRPr lang="en-US" altLang="ko-KR" sz="5400" dirty="0">
              <a:solidFill>
                <a:srgbClr val="FFFF00"/>
              </a:solidFill>
              <a:latin typeface="Synchro LE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9250" y="5302250"/>
            <a:ext cx="698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Clean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3733800"/>
            <a:ext cx="34163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 rot="16200000">
            <a:off x="8329613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228600" y="-111125"/>
            <a:ext cx="1019176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36874" name="TextBox 14"/>
          <p:cNvSpPr txBox="1">
            <a:spLocks noChangeArrowheads="1"/>
          </p:cNvSpPr>
          <p:nvPr/>
        </p:nvSpPr>
        <p:spPr bwMode="auto">
          <a:xfrm>
            <a:off x="1258888" y="0"/>
            <a:ext cx="6913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750294" y="3174504"/>
            <a:ext cx="6913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FFFF00"/>
                </a:solidFill>
                <a:latin typeface="Synchro LET" charset="0"/>
              </a:rPr>
              <a:t>청소하다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2205038"/>
            <a:ext cx="4032250" cy="2705100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69163"/>
              <a:ext cx="4724400" cy="3125112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6877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252436"/>
              <a:chOff x="3886200" y="492128"/>
              <a:chExt cx="4648200" cy="3252350"/>
            </a:xfrm>
          </p:grpSpPr>
          <p:sp>
            <p:nvSpPr>
              <p:cNvPr id="36878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91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FF00"/>
                    </a:solidFill>
                    <a:latin typeface="Synchro LET"/>
                  </a:rPr>
                  <a:t>+3</a:t>
                </a:r>
                <a:endParaRPr lang="en-US" altLang="ko-KR" sz="15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36879" name="TextBox 7"/>
              <p:cNvSpPr txBox="1">
                <a:spLocks noChangeArrowheads="1"/>
              </p:cNvSpPr>
              <p:nvPr/>
            </p:nvSpPr>
            <p:spPr bwMode="auto">
              <a:xfrm>
                <a:off x="3962461" y="2396798"/>
                <a:ext cx="4495678" cy="134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195513" y="2855367"/>
            <a:ext cx="6337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400" b="1" smtClean="0">
                <a:solidFill>
                  <a:srgbClr val="FFFF00"/>
                </a:solidFill>
                <a:latin typeface="Synchro LET" charset="0"/>
              </a:rPr>
              <a:t>같이</a:t>
            </a:r>
            <a:endParaRPr lang="ko-KR" altLang="en-US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484313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7901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37902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285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ko-KR" sz="7200">
                  <a:solidFill>
                    <a:srgbClr val="FFFF00"/>
                  </a:solidFill>
                  <a:latin typeface="Synchro LET"/>
                </a:endParaRPr>
              </a:p>
              <a:p>
                <a:pPr algn="ctr"/>
                <a:r>
                  <a:rPr lang="en-US" altLang="ko-KR" sz="7200">
                    <a:solidFill>
                      <a:srgbClr val="FFFF00"/>
                    </a:solidFill>
                    <a:latin typeface="Synchro LET"/>
                  </a:rPr>
                  <a:t>Switch</a:t>
                </a:r>
              </a:p>
            </p:txBody>
          </p:sp>
          <p:sp>
            <p:nvSpPr>
              <p:cNvPr id="37903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078"/>
                <a:ext cx="4495800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points!</a:t>
                </a:r>
              </a:p>
            </p:txBody>
          </p:sp>
        </p:grpSp>
      </p:grp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5513" y="5084763"/>
            <a:ext cx="6624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Together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200400" cy="1524000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37899" name="TextBox 14"/>
          <p:cNvSpPr txBox="1">
            <a:spLocks noChangeArrowheads="1"/>
          </p:cNvSpPr>
          <p:nvPr/>
        </p:nvSpPr>
        <p:spPr bwMode="auto">
          <a:xfrm>
            <a:off x="1547813" y="0"/>
            <a:ext cx="6337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056979" y="2805112"/>
            <a:ext cx="633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같이 축구 하자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32138" y="1628775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8924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38925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378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FF00"/>
                    </a:solidFill>
                    <a:latin typeface="Synchro LET"/>
                  </a:rPr>
                  <a:t>2X</a:t>
                </a:r>
                <a:endParaRPr lang="en-US" altLang="ko-KR" sz="15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38926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078"/>
                <a:ext cx="4495800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3139" y="5476964"/>
            <a:ext cx="68405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Let’s play soccer together.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487738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38922" name="TextBox 14"/>
          <p:cNvSpPr txBox="1">
            <a:spLocks noChangeArrowheads="1"/>
          </p:cNvSpPr>
          <p:nvPr/>
        </p:nvSpPr>
        <p:spPr bwMode="auto">
          <a:xfrm>
            <a:off x="1547813" y="0"/>
            <a:ext cx="633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46" y="1785938"/>
            <a:ext cx="4790408" cy="3197596"/>
          </a:xfrm>
          <a:prstGeom prst="rect">
            <a:avLst/>
          </a:prstGeom>
        </p:spPr>
      </p:pic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84350" y="5411450"/>
            <a:ext cx="703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Taekwondo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5" name="Right Arrow 14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6" name="Cross 15">
            <a:hlinkClick r:id="rId6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39944" name="TextBox 14"/>
          <p:cNvSpPr txBox="1">
            <a:spLocks noChangeArrowheads="1"/>
          </p:cNvSpPr>
          <p:nvPr/>
        </p:nvSpPr>
        <p:spPr bwMode="auto">
          <a:xfrm>
            <a:off x="1619250" y="0"/>
            <a:ext cx="6265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What’s this?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4163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773238"/>
            <a:ext cx="5500688" cy="3136900"/>
            <a:chOff x="2675554" y="1676400"/>
            <a:chExt cx="5020646" cy="3136889"/>
          </a:xfrm>
        </p:grpSpPr>
        <p:sp>
          <p:nvSpPr>
            <p:cNvPr id="7" name="Line Callout 2 6"/>
            <p:cNvSpPr/>
            <p:nvPr/>
          </p:nvSpPr>
          <p:spPr>
            <a:xfrm>
              <a:off x="2675554" y="1689100"/>
              <a:ext cx="4725058" cy="3124189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9948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1"/>
              <a:chOff x="3886200" y="492128"/>
              <a:chExt cx="4648200" cy="3003472"/>
            </a:xfrm>
          </p:grpSpPr>
          <p:sp>
            <p:nvSpPr>
              <p:cNvPr id="39949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400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0000"/>
                    </a:solidFill>
                    <a:latin typeface="Synchro LET"/>
                  </a:rPr>
                  <a:t>2X </a:t>
                </a:r>
                <a:endParaRPr lang="en-US" altLang="ko-KR" sz="150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39950" name="TextBox 7"/>
              <p:cNvSpPr txBox="1">
                <a:spLocks noChangeArrowheads="1"/>
              </p:cNvSpPr>
              <p:nvPr/>
            </p:nvSpPr>
            <p:spPr bwMode="auto">
              <a:xfrm>
                <a:off x="3962994" y="2397079"/>
                <a:ext cx="4494612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619672" y="2558316"/>
            <a:ext cx="691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I’m hungry.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27094" y="5646677"/>
            <a:ext cx="72866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FF00"/>
                </a:solidFill>
                <a:latin typeface="Synchro LET" charset="0"/>
              </a:rPr>
              <a:t>배고파</a:t>
            </a:r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32138" y="1484313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40972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40973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530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4000">
                    <a:solidFill>
                      <a:srgbClr val="FFFF00"/>
                    </a:solidFill>
                    <a:latin typeface="Synchro LET"/>
                  </a:rPr>
                  <a:t>Play rock, scissors paper with another team and switch points IF you win.</a:t>
                </a:r>
              </a:p>
            </p:txBody>
          </p:sp>
          <p:sp>
            <p:nvSpPr>
              <p:cNvPr id="40974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078"/>
                <a:ext cx="4495800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ko-KR" sz="6600">
                  <a:solidFill>
                    <a:srgbClr val="FFFF00"/>
                  </a:solidFill>
                  <a:latin typeface="Synchro LET"/>
                </a:endParaRP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5591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1258888" y="0"/>
            <a:ext cx="691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Reverse 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359000" y="2824589"/>
            <a:ext cx="6049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나도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8175" y="5072074"/>
            <a:ext cx="7235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Me, too.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484313"/>
            <a:ext cx="56896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41996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41997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378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0000"/>
                    </a:solidFill>
                    <a:latin typeface="Synchro LET"/>
                  </a:rPr>
                  <a:t>-5</a:t>
                </a:r>
                <a:endParaRPr lang="en-US" altLang="ko-KR" sz="150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41998" name="TextBox 7"/>
              <p:cNvSpPr txBox="1">
                <a:spLocks noChangeArrowheads="1"/>
              </p:cNvSpPr>
              <p:nvPr/>
            </p:nvSpPr>
            <p:spPr bwMode="auto">
              <a:xfrm>
                <a:off x="3962659" y="2397078"/>
                <a:ext cx="4495282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4163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41994" name="TextBox 14"/>
          <p:cNvSpPr txBox="1">
            <a:spLocks noChangeArrowheads="1"/>
          </p:cNvSpPr>
          <p:nvPr/>
        </p:nvSpPr>
        <p:spPr bwMode="auto">
          <a:xfrm>
            <a:off x="1835150" y="0"/>
            <a:ext cx="6049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1843" y="2775376"/>
            <a:ext cx="6481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내일 같이 테니스 하자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5150" y="5445125"/>
            <a:ext cx="69151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Let’s play tennis together tomorrow.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32138" y="1628775"/>
            <a:ext cx="5776912" cy="3251200"/>
            <a:chOff x="2971800" y="1870075"/>
            <a:chExt cx="4724400" cy="3251200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sp>
          <p:nvSpPr>
            <p:cNvPr id="43020" name="TextBox 7"/>
            <p:cNvSpPr txBox="1">
              <a:spLocks noChangeArrowheads="1"/>
            </p:cNvSpPr>
            <p:nvPr/>
          </p:nvSpPr>
          <p:spPr bwMode="auto">
            <a:xfrm>
              <a:off x="3048398" y="1981200"/>
              <a:ext cx="4647802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4600">
                  <a:solidFill>
                    <a:schemeClr val="bg1"/>
                  </a:solidFill>
                  <a:latin typeface="Synchro LET"/>
                </a:rPr>
                <a:t>Choose another team to be</a:t>
              </a:r>
            </a:p>
          </p:txBody>
        </p:sp>
        <p:sp>
          <p:nvSpPr>
            <p:cNvPr id="43021" name="TextBox 7"/>
            <p:cNvSpPr txBox="1">
              <a:spLocks noChangeArrowheads="1"/>
            </p:cNvSpPr>
            <p:nvPr/>
          </p:nvSpPr>
          <p:spPr bwMode="auto">
            <a:xfrm>
              <a:off x="3048398" y="2895600"/>
              <a:ext cx="4495905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0" dirty="0" smtClean="0">
                  <a:solidFill>
                    <a:schemeClr val="bg1"/>
                  </a:solidFill>
                  <a:latin typeface="Synchro LET"/>
                </a:rPr>
                <a:t>0</a:t>
              </a:r>
              <a:endParaRPr lang="en-US" altLang="ko-KR" sz="14000" dirty="0">
                <a:solidFill>
                  <a:schemeClr val="bg1"/>
                </a:solidFill>
                <a:latin typeface="Synchro LET"/>
              </a:endParaRPr>
            </a:p>
          </p:txBody>
        </p: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3733800"/>
            <a:ext cx="33432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 dirty="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3" name="Cross 12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43018" name="TextBox 14"/>
          <p:cNvSpPr txBox="1">
            <a:spLocks noChangeArrowheads="1"/>
          </p:cNvSpPr>
          <p:nvPr/>
        </p:nvSpPr>
        <p:spPr bwMode="auto">
          <a:xfrm>
            <a:off x="1403350" y="0"/>
            <a:ext cx="6481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neutral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Box 14"/>
          <p:cNvSpPr txBox="1">
            <a:spLocks noChangeArrowheads="1"/>
          </p:cNvSpPr>
          <p:nvPr/>
        </p:nvSpPr>
        <p:spPr bwMode="auto">
          <a:xfrm>
            <a:off x="1908175" y="0"/>
            <a:ext cx="5616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I ____ _____.</a:t>
            </a:r>
          </a:p>
          <a:p>
            <a:pPr algn="ctr"/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Me, _____.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99" y="2425701"/>
            <a:ext cx="3666066" cy="2062162"/>
          </a:xfrm>
          <a:prstGeom prst="rect">
            <a:avLst/>
          </a:prstGeom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28850" y="4797425"/>
            <a:ext cx="69151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I like tennis</a:t>
            </a:r>
          </a:p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Me, too.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67088" y="1484313"/>
            <a:ext cx="5776912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44044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44045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431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8000" dirty="0">
                    <a:solidFill>
                      <a:srgbClr val="FF0000"/>
                    </a:solidFill>
                    <a:latin typeface="Synchro LET"/>
                  </a:rPr>
                  <a:t>You have </a:t>
                </a:r>
                <a:endParaRPr lang="en-US" altLang="ko-KR" sz="8000" dirty="0" smtClean="0">
                  <a:solidFill>
                    <a:srgbClr val="FF0000"/>
                  </a:solidFill>
                  <a:latin typeface="Synchro LET"/>
                </a:endParaRPr>
              </a:p>
              <a:p>
                <a:pPr algn="ctr"/>
                <a:r>
                  <a:rPr lang="en-US" altLang="ko-KR" sz="7200" dirty="0" smtClean="0">
                    <a:solidFill>
                      <a:srgbClr val="FF0000"/>
                    </a:solidFill>
                    <a:latin typeface="Synchro LET"/>
                  </a:rPr>
                  <a:t>0</a:t>
                </a:r>
                <a:endParaRPr lang="en-US" altLang="ko-KR" sz="72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44046" name="TextBox 7"/>
              <p:cNvSpPr txBox="1">
                <a:spLocks noChangeArrowheads="1"/>
              </p:cNvSpPr>
              <p:nvPr/>
            </p:nvSpPr>
            <p:spPr bwMode="auto">
              <a:xfrm>
                <a:off x="3962804" y="2397078"/>
                <a:ext cx="4494992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5591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5" name="Cross 14">
            <a:hlinkClick r:id="rId6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2" name="Right Arrow 11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15816" y="-25402"/>
            <a:ext cx="19442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0000"/>
                </a:solidFill>
                <a:latin typeface="Synchro LET" charset="0"/>
              </a:rPr>
              <a:t>좋아하</a:t>
            </a:r>
            <a:r>
              <a:rPr lang="ko-KR" altLang="en-US" sz="4800" b="1" dirty="0">
                <a:solidFill>
                  <a:srgbClr val="FF0000"/>
                </a:solidFill>
                <a:latin typeface="Synchro LET" charset="0"/>
              </a:rPr>
              <a:t>다</a:t>
            </a:r>
            <a:endParaRPr lang="en-US" altLang="ko-KR" sz="4800" b="1" dirty="0">
              <a:solidFill>
                <a:srgbClr val="FF00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26" y="1514419"/>
            <a:ext cx="5256262" cy="3178732"/>
          </a:xfrm>
          <a:prstGeom prst="rect">
            <a:avLst/>
          </a:prstGeom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1050" y="5562600"/>
            <a:ext cx="6769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Basketball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557338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45068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45069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378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FF00"/>
                    </a:solidFill>
                    <a:latin typeface="Synchro LET"/>
                  </a:rPr>
                  <a:t>+10</a:t>
                </a:r>
                <a:endParaRPr lang="en-US" altLang="ko-KR" sz="15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45070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078"/>
                <a:ext cx="4495800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7750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45064" name="TextBox 14"/>
          <p:cNvSpPr txBox="1">
            <a:spLocks noChangeArrowheads="1"/>
          </p:cNvSpPr>
          <p:nvPr/>
        </p:nvSpPr>
        <p:spPr bwMode="auto">
          <a:xfrm>
            <a:off x="1403350" y="0"/>
            <a:ext cx="6408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What’s this?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5" name="Cross 14">
            <a:hlinkClick r:id="rId6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2" name="Right Arrow 11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57400"/>
            <a:ext cx="4762500" cy="2743200"/>
          </a:xfrm>
          <a:prstGeom prst="rect">
            <a:avLst/>
          </a:prstGeom>
        </p:spPr>
      </p:pic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97811" y="5240739"/>
            <a:ext cx="6915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Baseball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132138" y="1628775"/>
            <a:ext cx="4724400" cy="3290888"/>
            <a:chOff x="2971800" y="1870075"/>
            <a:chExt cx="4724400" cy="3290888"/>
          </a:xfrm>
        </p:grpSpPr>
        <p:sp>
          <p:nvSpPr>
            <p:cNvPr id="7" name="Line Callout 2 6"/>
            <p:cNvSpPr>
              <a:spLocks/>
            </p:cNvSpPr>
            <p:nvPr/>
          </p:nvSpPr>
          <p:spPr bwMode="auto">
            <a:xfrm>
              <a:off x="2971800" y="1870075"/>
              <a:ext cx="4724400" cy="3124200"/>
            </a:xfrm>
            <a:prstGeom prst="borderCallout2">
              <a:avLst>
                <a:gd name="adj1" fmla="val 3657"/>
                <a:gd name="adj2" fmla="val -1611"/>
                <a:gd name="adj3" fmla="val 3657"/>
                <a:gd name="adj4" fmla="val -9944"/>
                <a:gd name="adj5" fmla="val 97407"/>
                <a:gd name="adj6" fmla="val -39954"/>
              </a:avLst>
            </a:prstGeom>
            <a:solidFill>
              <a:schemeClr val="tx1"/>
            </a:solidFill>
            <a:ln w="25400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6092" name="TextBox 7"/>
            <p:cNvSpPr txBox="1">
              <a:spLocks noChangeArrowheads="1"/>
            </p:cNvSpPr>
            <p:nvPr/>
          </p:nvSpPr>
          <p:spPr bwMode="auto">
            <a:xfrm>
              <a:off x="3048000" y="2020888"/>
              <a:ext cx="4648200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4600" dirty="0" smtClean="0">
                  <a:solidFill>
                    <a:schemeClr val="bg1"/>
                  </a:solidFill>
                  <a:latin typeface="Synchro LET"/>
                </a:rPr>
                <a:t>Change Points</a:t>
              </a:r>
              <a:endParaRPr lang="en-US" altLang="ko-KR" sz="4600" dirty="0">
                <a:solidFill>
                  <a:schemeClr val="bg1"/>
                </a:solidFill>
                <a:latin typeface="Synchro LET"/>
              </a:endParaRPr>
            </a:p>
          </p:txBody>
        </p:sp>
        <p:sp>
          <p:nvSpPr>
            <p:cNvPr id="46093" name="TextBox 7"/>
            <p:cNvSpPr txBox="1">
              <a:spLocks noChangeArrowheads="1"/>
            </p:cNvSpPr>
            <p:nvPr/>
          </p:nvSpPr>
          <p:spPr bwMode="auto">
            <a:xfrm>
              <a:off x="3048000" y="2935288"/>
              <a:ext cx="4495800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ko-KR" sz="14000">
                <a:solidFill>
                  <a:schemeClr val="bg1"/>
                </a:solidFill>
                <a:latin typeface="Synchro LET"/>
              </a:endParaRPr>
            </a:p>
          </p:txBody>
        </p: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3733800"/>
            <a:ext cx="35591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46088" name="TextBox 14"/>
          <p:cNvSpPr txBox="1">
            <a:spLocks noChangeArrowheads="1"/>
          </p:cNvSpPr>
          <p:nvPr/>
        </p:nvSpPr>
        <p:spPr bwMode="auto">
          <a:xfrm>
            <a:off x="1403350" y="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What’s this?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1" name="Right Arrow 10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3" name="Cross 12">
            <a:hlinkClick r:id="rId6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neutral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4" name="Text Box 17"/>
          <p:cNvSpPr txBox="1">
            <a:spLocks noChangeArrowheads="1"/>
          </p:cNvSpPr>
          <p:nvPr/>
        </p:nvSpPr>
        <p:spPr bwMode="auto">
          <a:xfrm>
            <a:off x="1476375" y="4076700"/>
            <a:ext cx="6408738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ko-KR" sz="5400">
              <a:solidFill>
                <a:schemeClr val="tx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27088" y="404664"/>
            <a:ext cx="75882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6000" dirty="0">
                <a:solidFill>
                  <a:srgbClr val="00FF00"/>
                </a:solidFill>
                <a:latin typeface="Synchro LET"/>
              </a:rPr>
              <a:t>-The Mystery Box may be good or </a:t>
            </a:r>
            <a:r>
              <a:rPr lang="en-US" altLang="ko-KR" sz="6000" dirty="0" smtClean="0">
                <a:solidFill>
                  <a:srgbClr val="00FF00"/>
                </a:solidFill>
                <a:latin typeface="Synchro LET"/>
              </a:rPr>
              <a:t>bad</a:t>
            </a:r>
          </a:p>
          <a:p>
            <a:pPr algn="ctr"/>
            <a:endParaRPr lang="en-US" altLang="ko-KR" sz="6000" dirty="0">
              <a:solidFill>
                <a:srgbClr val="00FF00"/>
              </a:solidFill>
              <a:latin typeface="Synchro LET"/>
            </a:endParaRPr>
          </a:p>
          <a:p>
            <a:pPr algn="ctr"/>
            <a:r>
              <a:rPr lang="ko-KR" altLang="en-US" sz="6000" dirty="0">
                <a:solidFill>
                  <a:srgbClr val="00FF00"/>
                </a:solidFill>
                <a:latin typeface="Synchro LET"/>
              </a:rPr>
              <a:t>그 미스터리 박스는 좋을 수도 나쁠 수도 있습니다</a:t>
            </a:r>
            <a:r>
              <a:rPr lang="en-US" altLang="ko-KR" sz="6000" dirty="0">
                <a:solidFill>
                  <a:srgbClr val="00FF00"/>
                </a:solidFill>
                <a:latin typeface="Synchro LET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13" y="2357437"/>
            <a:ext cx="2784974" cy="2143125"/>
          </a:xfrm>
          <a:prstGeom prst="rect">
            <a:avLst/>
          </a:prstGeom>
        </p:spPr>
      </p:pic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5150" y="5562600"/>
            <a:ext cx="7308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Sure!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844675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47116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13075"/>
              <a:chOff x="3886200" y="492128"/>
              <a:chExt cx="4648200" cy="3012996"/>
            </a:xfrm>
          </p:grpSpPr>
          <p:sp>
            <p:nvSpPr>
              <p:cNvPr id="47117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40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FF00"/>
                    </a:solidFill>
                    <a:latin typeface="Synchro LET"/>
                  </a:rPr>
                  <a:t>5</a:t>
                </a:r>
                <a:endParaRPr lang="en-US" altLang="ko-KR" sz="15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47118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128"/>
                <a:ext cx="44958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487738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 dirty="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47112" name="TextBox 14"/>
          <p:cNvSpPr txBox="1">
            <a:spLocks noChangeArrowheads="1"/>
          </p:cNvSpPr>
          <p:nvPr/>
        </p:nvSpPr>
        <p:spPr bwMode="auto">
          <a:xfrm>
            <a:off x="1619250" y="0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Let’s play soccer.</a:t>
            </a:r>
          </a:p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S____!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2" name="Right Arrow 11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6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784350" y="3040489"/>
            <a:ext cx="691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FFFF00"/>
                </a:solidFill>
                <a:latin typeface="Synchro LET" charset="0"/>
              </a:rPr>
              <a:t>나</a:t>
            </a:r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도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63818" y="5445224"/>
            <a:ext cx="6915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Me, too.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95650" y="1700213"/>
            <a:ext cx="584835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48140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48141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225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4000" dirty="0" smtClean="0">
                    <a:solidFill>
                      <a:srgbClr val="FF0000"/>
                    </a:solidFill>
                    <a:latin typeface="Synchro LET"/>
                  </a:rPr>
                  <a:t>+ 5</a:t>
                </a:r>
                <a:endParaRPr lang="en-US" altLang="ko-KR" sz="140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48142" name="TextBox 7"/>
              <p:cNvSpPr txBox="1">
                <a:spLocks noChangeArrowheads="1"/>
              </p:cNvSpPr>
              <p:nvPr/>
            </p:nvSpPr>
            <p:spPr bwMode="auto">
              <a:xfrm>
                <a:off x="3961853" y="2397078"/>
                <a:ext cx="4496894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4163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 dirty="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48136" name="TextBox 14"/>
          <p:cNvSpPr txBox="1">
            <a:spLocks noChangeArrowheads="1"/>
          </p:cNvSpPr>
          <p:nvPr/>
        </p:nvSpPr>
        <p:spPr bwMode="auto">
          <a:xfrm>
            <a:off x="1403350" y="0"/>
            <a:ext cx="691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Reverse 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329613" y="211137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227807" y="203994"/>
            <a:ext cx="1020762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16" y="1524000"/>
            <a:ext cx="5481367" cy="3810000"/>
          </a:xfrm>
          <a:prstGeom prst="rect">
            <a:avLst/>
          </a:prstGeom>
        </p:spPr>
      </p:pic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97274" y="5154235"/>
            <a:ext cx="75612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FF00"/>
                </a:solidFill>
                <a:latin typeface="Synchro LET" charset="0"/>
              </a:rPr>
              <a:t>Let’s do taekwondo together.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59113" y="2276475"/>
            <a:ext cx="5776912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49164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13075"/>
              <a:chOff x="3886200" y="492128"/>
              <a:chExt cx="4648200" cy="3012996"/>
            </a:xfrm>
          </p:grpSpPr>
          <p:sp>
            <p:nvSpPr>
              <p:cNvPr id="49165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015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2500" dirty="0">
                    <a:solidFill>
                      <a:srgbClr val="FF0000"/>
                    </a:solidFill>
                    <a:latin typeface="Synchro LET"/>
                  </a:rPr>
                  <a:t>-</a:t>
                </a:r>
                <a:r>
                  <a:rPr lang="en-US" altLang="ko-KR" sz="12500" dirty="0" smtClean="0">
                    <a:solidFill>
                      <a:srgbClr val="FF0000"/>
                    </a:solidFill>
                    <a:latin typeface="Synchro LET"/>
                  </a:rPr>
                  <a:t>2</a:t>
                </a:r>
                <a:endParaRPr lang="en-US" altLang="ko-KR" sz="125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49166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128"/>
                <a:ext cx="44958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487738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49160" name="TextBox 14"/>
          <p:cNvSpPr txBox="1">
            <a:spLocks noChangeArrowheads="1"/>
          </p:cNvSpPr>
          <p:nvPr/>
        </p:nvSpPr>
        <p:spPr bwMode="auto">
          <a:xfrm>
            <a:off x="1259631" y="0"/>
            <a:ext cx="68413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Let’s ___ ____ ____.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6" name="Cross 15">
            <a:hlinkClick r:id="rId6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2" name="Right Arrow 11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24128" y="46167"/>
            <a:ext cx="1944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0000"/>
                </a:solidFill>
                <a:latin typeface="Synchro LET" charset="0"/>
              </a:rPr>
              <a:t>같이</a:t>
            </a:r>
            <a:endParaRPr lang="en-US" altLang="ko-KR" sz="4800" b="1" dirty="0">
              <a:solidFill>
                <a:srgbClr val="FF00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905000" y="306896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농구 좋아 해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1855788" y="5162550"/>
            <a:ext cx="65690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FF00"/>
                </a:solidFill>
                <a:latin typeface="Synchro LET" charset="0"/>
              </a:rPr>
              <a:t>I like basketball.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3575" y="1844675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51212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51213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225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4000" dirty="0" smtClean="0">
                    <a:solidFill>
                      <a:srgbClr val="FFFF00"/>
                    </a:solidFill>
                    <a:latin typeface="Synchro LET"/>
                  </a:rPr>
                  <a:t>+4</a:t>
                </a:r>
                <a:endParaRPr lang="en-US" altLang="ko-KR" sz="14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51214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078"/>
                <a:ext cx="4495800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5591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1210" name="TextBox 16"/>
          <p:cNvSpPr txBox="1">
            <a:spLocks noChangeArrowheads="1"/>
          </p:cNvSpPr>
          <p:nvPr/>
        </p:nvSpPr>
        <p:spPr bwMode="auto">
          <a:xfrm>
            <a:off x="1403350" y="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735137" y="3094891"/>
            <a:ext cx="6481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Together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14500" y="5229225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같이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2232" name="TextBox 16"/>
          <p:cNvSpPr txBox="1">
            <a:spLocks noChangeArrowheads="1"/>
          </p:cNvSpPr>
          <p:nvPr/>
        </p:nvSpPr>
        <p:spPr bwMode="auto">
          <a:xfrm>
            <a:off x="1403350" y="0"/>
            <a:ext cx="6481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Reverse 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92500" y="1700213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52236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13075"/>
              <a:chOff x="3886200" y="492128"/>
              <a:chExt cx="4648200" cy="3012996"/>
            </a:xfrm>
          </p:grpSpPr>
          <p:sp>
            <p:nvSpPr>
              <p:cNvPr id="52237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225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4000" dirty="0" smtClean="0">
                    <a:solidFill>
                      <a:srgbClr val="FFFF00"/>
                    </a:solidFill>
                    <a:latin typeface="Synchro LET"/>
                  </a:rPr>
                  <a:t>+7</a:t>
                </a:r>
                <a:endParaRPr lang="en-US" altLang="ko-KR" sz="14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52238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128"/>
                <a:ext cx="44958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6322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1518" y="2547302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태권도 좋아해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</a:p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저도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50543" y="5204796"/>
            <a:ext cx="6915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FF00"/>
                </a:solidFill>
                <a:latin typeface="Synchro LET" charset="0"/>
              </a:rPr>
              <a:t>I like taekwondo.</a:t>
            </a:r>
          </a:p>
          <a:p>
            <a:pPr algn="ctr"/>
            <a:r>
              <a:rPr lang="en-US" altLang="ko-KR" sz="5400" b="1" dirty="0" smtClean="0">
                <a:solidFill>
                  <a:srgbClr val="FFFF00"/>
                </a:solidFill>
                <a:latin typeface="Synchro LET" charset="0"/>
              </a:rPr>
              <a:t>Me, too.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00" y="1844675"/>
            <a:ext cx="4800600" cy="3235325"/>
            <a:chOff x="2971800" y="1870075"/>
            <a:chExt cx="4800600" cy="323532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sp>
          <p:nvSpPr>
            <p:cNvPr id="53260" name="TextBox 7"/>
            <p:cNvSpPr txBox="1">
              <a:spLocks noChangeArrowheads="1"/>
            </p:cNvSpPr>
            <p:nvPr/>
          </p:nvSpPr>
          <p:spPr bwMode="auto">
            <a:xfrm>
              <a:off x="3124200" y="1944687"/>
              <a:ext cx="4648200" cy="150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4600">
                  <a:solidFill>
                    <a:schemeClr val="bg1"/>
                  </a:solidFill>
                  <a:latin typeface="Synchro LET"/>
                </a:rPr>
                <a:t>Your team’s</a:t>
              </a:r>
            </a:p>
            <a:p>
              <a:pPr algn="ctr"/>
              <a:r>
                <a:rPr lang="en-US" altLang="ko-KR" sz="4600">
                  <a:solidFill>
                    <a:schemeClr val="bg1"/>
                  </a:solidFill>
                  <a:latin typeface="Synchro LET"/>
                </a:rPr>
                <a:t>score is now</a:t>
              </a:r>
            </a:p>
          </p:txBody>
        </p:sp>
        <p:sp>
          <p:nvSpPr>
            <p:cNvPr id="53261" name="TextBox 7"/>
            <p:cNvSpPr txBox="1">
              <a:spLocks noChangeArrowheads="1"/>
            </p:cNvSpPr>
            <p:nvPr/>
          </p:nvSpPr>
          <p:spPr bwMode="auto">
            <a:xfrm>
              <a:off x="3124200" y="2858956"/>
              <a:ext cx="4495800" cy="2246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4000">
                  <a:solidFill>
                    <a:schemeClr val="bg1"/>
                  </a:solidFill>
                  <a:latin typeface="Synchro LET"/>
                </a:rPr>
                <a:t>zero</a:t>
              </a:r>
            </a:p>
          </p:txBody>
        </p: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3733800"/>
            <a:ext cx="3271838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3" name="Cross 12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3258" name="TextBox 14"/>
          <p:cNvSpPr txBox="1">
            <a:spLocks noChangeArrowheads="1"/>
          </p:cNvSpPr>
          <p:nvPr/>
        </p:nvSpPr>
        <p:spPr bwMode="auto">
          <a:xfrm>
            <a:off x="1403350" y="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neutral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309767" y="2690078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Like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54279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27094" y="5569733"/>
            <a:ext cx="6911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ko-KR" altLang="en-US" sz="5400" b="1" smtClean="0">
                <a:solidFill>
                  <a:srgbClr val="FFFF00"/>
                </a:solidFill>
                <a:latin typeface="Synchro LET" charset="0"/>
              </a:rPr>
              <a:t>좋아하다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63938" y="1628775"/>
            <a:ext cx="472440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54289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54290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1107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 dirty="0" smtClean="0">
                    <a:solidFill>
                      <a:srgbClr val="FFFF00"/>
                    </a:solidFill>
                    <a:latin typeface="Synchro LET"/>
                  </a:rPr>
                  <a:t>Change</a:t>
                </a:r>
                <a:endParaRPr lang="en-US" altLang="ko-KR" sz="66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54291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078"/>
                <a:ext cx="4495800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7750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4287" name="TextBox 16"/>
          <p:cNvSpPr txBox="1">
            <a:spLocks noChangeArrowheads="1"/>
          </p:cNvSpPr>
          <p:nvPr/>
        </p:nvSpPr>
        <p:spPr bwMode="auto">
          <a:xfrm>
            <a:off x="1403350" y="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Reverse 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5000" y="5300663"/>
            <a:ext cx="6915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Let’s go together.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71800" y="1676400"/>
            <a:ext cx="5776913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55308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13075"/>
              <a:chOff x="3886200" y="492128"/>
              <a:chExt cx="4648200" cy="3012996"/>
            </a:xfrm>
          </p:grpSpPr>
          <p:sp>
            <p:nvSpPr>
              <p:cNvPr id="55309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1997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2500" dirty="0">
                    <a:solidFill>
                      <a:srgbClr val="FF0000"/>
                    </a:solidFill>
                    <a:latin typeface="Synchro LET"/>
                  </a:rPr>
                  <a:t>-</a:t>
                </a:r>
                <a:r>
                  <a:rPr lang="en-US" altLang="ko-KR" sz="12500" dirty="0" smtClean="0">
                    <a:solidFill>
                      <a:srgbClr val="FF0000"/>
                    </a:solidFill>
                    <a:latin typeface="Synchro LET"/>
                  </a:rPr>
                  <a:t>2</a:t>
                </a:r>
                <a:endParaRPr lang="en-US" altLang="ko-KR" sz="125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55310" name="TextBox 7"/>
              <p:cNvSpPr txBox="1">
                <a:spLocks noChangeArrowheads="1"/>
              </p:cNvSpPr>
              <p:nvPr/>
            </p:nvSpPr>
            <p:spPr bwMode="auto">
              <a:xfrm>
                <a:off x="3962400" y="2397128"/>
                <a:ext cx="44958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6322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5306" name="TextBox 16"/>
          <p:cNvSpPr txBox="1">
            <a:spLocks noChangeArrowheads="1"/>
          </p:cNvSpPr>
          <p:nvPr/>
        </p:nvSpPr>
        <p:spPr bwMode="auto">
          <a:xfrm>
            <a:off x="1403350" y="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같이 가자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697254" y="2991276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Sorry, I c____.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28850" y="5348288"/>
            <a:ext cx="6915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Sorry, I can’t.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92500" y="1844675"/>
            <a:ext cx="4724400" cy="3214688"/>
            <a:chOff x="2971800" y="1870075"/>
            <a:chExt cx="4724400" cy="3214688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sp>
          <p:nvSpPr>
            <p:cNvPr id="56332" name="TextBox 7"/>
            <p:cNvSpPr txBox="1">
              <a:spLocks noChangeArrowheads="1"/>
            </p:cNvSpPr>
            <p:nvPr/>
          </p:nvSpPr>
          <p:spPr bwMode="auto">
            <a:xfrm>
              <a:off x="3048000" y="1944688"/>
              <a:ext cx="4648200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5400" dirty="0">
                  <a:solidFill>
                    <a:schemeClr val="bg1"/>
                  </a:solidFill>
                  <a:latin typeface="Synchro LET"/>
                </a:rPr>
                <a:t>Give another team 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Synchro LET"/>
                </a:rPr>
                <a:t>10 </a:t>
              </a:r>
              <a:r>
                <a:rPr lang="en-US" altLang="ko-KR" sz="5400" dirty="0">
                  <a:solidFill>
                    <a:schemeClr val="bg1"/>
                  </a:solidFill>
                  <a:latin typeface="Synchro LET"/>
                </a:rPr>
                <a:t>points</a:t>
              </a:r>
              <a:r>
                <a:rPr lang="en-US" altLang="ko-KR" sz="4600" dirty="0">
                  <a:solidFill>
                    <a:schemeClr val="bg1"/>
                  </a:solidFill>
                  <a:latin typeface="Synchro LET"/>
                </a:rPr>
                <a:t>!</a:t>
              </a:r>
            </a:p>
          </p:txBody>
        </p:sp>
        <p:sp>
          <p:nvSpPr>
            <p:cNvPr id="56333" name="TextBox 7"/>
            <p:cNvSpPr txBox="1">
              <a:spLocks noChangeArrowheads="1"/>
            </p:cNvSpPr>
            <p:nvPr/>
          </p:nvSpPr>
          <p:spPr bwMode="auto">
            <a:xfrm>
              <a:off x="3048000" y="2859088"/>
              <a:ext cx="4495800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ko-KR" sz="14000">
                <a:solidFill>
                  <a:schemeClr val="bg1"/>
                </a:solidFill>
                <a:latin typeface="Synchro LET"/>
              </a:endParaRPr>
            </a:p>
          </p:txBody>
        </p: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0" y="4292600"/>
            <a:ext cx="37750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1" name="Right Arrow 10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3" name="Cross 12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6330" name="TextBox 15"/>
          <p:cNvSpPr txBox="1">
            <a:spLocks noChangeArrowheads="1"/>
          </p:cNvSpPr>
          <p:nvPr/>
        </p:nvSpPr>
        <p:spPr bwMode="auto">
          <a:xfrm>
            <a:off x="1043781" y="0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Let’s play soccer.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neutral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905000" y="271656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FF00"/>
                </a:solidFill>
                <a:latin typeface="Synchro LET" charset="0"/>
              </a:rPr>
              <a:t>미안해</a:t>
            </a:r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27313" y="5000636"/>
            <a:ext cx="5545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/>
              </a:rPr>
              <a:t>Sorry</a:t>
            </a:r>
            <a:endParaRPr lang="en-US" altLang="ko-KR" sz="4800" b="1" dirty="0">
              <a:solidFill>
                <a:srgbClr val="FFFF00"/>
              </a:solidFill>
              <a:latin typeface="Synchro LET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971800" y="1870075"/>
            <a:ext cx="4724400" cy="3124200"/>
            <a:chOff x="2971800" y="1870075"/>
            <a:chExt cx="4724400" cy="3124200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sp>
          <p:nvSpPr>
            <p:cNvPr id="57355" name="TextBox 7"/>
            <p:cNvSpPr txBox="1">
              <a:spLocks noChangeArrowheads="1"/>
            </p:cNvSpPr>
            <p:nvPr/>
          </p:nvSpPr>
          <p:spPr bwMode="auto">
            <a:xfrm>
              <a:off x="3048000" y="2024063"/>
              <a:ext cx="4648200" cy="292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4600" dirty="0" smtClean="0">
                  <a:solidFill>
                    <a:schemeClr val="bg1"/>
                  </a:solidFill>
                  <a:latin typeface="Synchro LET"/>
                </a:rPr>
                <a:t>Your team +5 One other team +5</a:t>
              </a:r>
              <a:endParaRPr lang="en-US" altLang="ko-KR" sz="4600" dirty="0">
                <a:solidFill>
                  <a:schemeClr val="bg1"/>
                </a:solidFill>
                <a:latin typeface="Synchro LET"/>
              </a:endParaRPr>
            </a:p>
            <a:p>
              <a:pPr algn="ctr"/>
              <a:endParaRPr lang="en-US" altLang="ko-KR" sz="4600" dirty="0">
                <a:solidFill>
                  <a:schemeClr val="bg1"/>
                </a:solidFill>
                <a:latin typeface="Synchro LET"/>
              </a:endParaRPr>
            </a:p>
          </p:txBody>
        </p:sp>
        <p:sp>
          <p:nvSpPr>
            <p:cNvPr id="57356" name="TextBox 7"/>
            <p:cNvSpPr txBox="1">
              <a:spLocks noChangeArrowheads="1"/>
            </p:cNvSpPr>
            <p:nvPr/>
          </p:nvSpPr>
          <p:spPr bwMode="auto">
            <a:xfrm>
              <a:off x="3048000" y="3090863"/>
              <a:ext cx="4495800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ko-KR" sz="11500">
                <a:solidFill>
                  <a:schemeClr val="bg1"/>
                </a:solidFill>
                <a:latin typeface="Synchro LET"/>
              </a:endParaRPr>
            </a:p>
          </p:txBody>
        </p: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3733800"/>
            <a:ext cx="3271838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1" name="Cross 10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7353" name="TextBox 14"/>
          <p:cNvSpPr txBox="1">
            <a:spLocks noChangeArrowheads="1"/>
          </p:cNvSpPr>
          <p:nvPr/>
        </p:nvSpPr>
        <p:spPr bwMode="auto">
          <a:xfrm>
            <a:off x="1403350" y="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neutral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Text Box 17"/>
          <p:cNvSpPr txBox="1">
            <a:spLocks noChangeArrowheads="1"/>
          </p:cNvSpPr>
          <p:nvPr/>
        </p:nvSpPr>
        <p:spPr bwMode="auto">
          <a:xfrm>
            <a:off x="1476375" y="4076700"/>
            <a:ext cx="6408738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ko-KR" sz="540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3759200" y="211982"/>
            <a:ext cx="4724400" cy="3124200"/>
          </a:xfrm>
          <a:prstGeom prst="borderCallout2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srgbClr val="00FF00"/>
              </a:solidFill>
              <a:cs typeface="Arial" pitchFamily="34" charset="0"/>
            </a:endParaRPr>
          </a:p>
        </p:txBody>
      </p:sp>
      <p:pic>
        <p:nvPicPr>
          <p:cNvPr id="13" name="Picture 12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124200"/>
            <a:ext cx="3424428" cy="2971800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810000" y="3501008"/>
            <a:ext cx="5226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4800" indent="-304800"/>
            <a:r>
              <a:rPr lang="en-US" altLang="ko-KR" sz="3200" dirty="0">
                <a:solidFill>
                  <a:srgbClr val="FFFF00"/>
                </a:solidFill>
                <a:latin typeface="Synchro LET"/>
              </a:rPr>
              <a:t>-</a:t>
            </a:r>
            <a:r>
              <a:rPr lang="en-US" altLang="ko-KR" sz="3200" dirty="0" smtClean="0">
                <a:solidFill>
                  <a:srgbClr val="FFFF00"/>
                </a:solidFill>
                <a:latin typeface="Synchro LET"/>
              </a:rPr>
              <a:t>Choose (</a:t>
            </a:r>
            <a:r>
              <a:rPr lang="ko-KR" altLang="en-US" sz="3200" dirty="0" smtClean="0">
                <a:solidFill>
                  <a:srgbClr val="FFFF00"/>
                </a:solidFill>
                <a:latin typeface="Synchro LET"/>
              </a:rPr>
              <a:t>선택하세요</a:t>
            </a:r>
            <a:r>
              <a:rPr lang="en-US" altLang="ko-KR" sz="3200" dirty="0" smtClean="0">
                <a:solidFill>
                  <a:srgbClr val="FFFF00"/>
                </a:solidFill>
                <a:latin typeface="Synchro LET"/>
              </a:rPr>
              <a:t>)</a:t>
            </a:r>
            <a:endParaRPr lang="en-US" altLang="ko-KR" sz="3200" dirty="0">
              <a:solidFill>
                <a:srgbClr val="FFFF00"/>
              </a:solidFill>
              <a:latin typeface="Synchro LET"/>
            </a:endParaRPr>
          </a:p>
          <a:p>
            <a:pPr marL="304800" indent="-304800">
              <a:buFontTx/>
              <a:buAutoNum type="arabicParenR"/>
            </a:pPr>
            <a:r>
              <a:rPr lang="en-US" altLang="ko-KR" sz="3200" dirty="0">
                <a:solidFill>
                  <a:srgbClr val="FFFF00"/>
                </a:solidFill>
                <a:latin typeface="Synchro LET"/>
              </a:rPr>
              <a:t> </a:t>
            </a:r>
            <a:r>
              <a:rPr lang="en-US" altLang="ko-KR" sz="3200" b="1" u="sng" dirty="0">
                <a:solidFill>
                  <a:srgbClr val="FFFF00"/>
                </a:solidFill>
                <a:latin typeface="Synchro LET"/>
              </a:rPr>
              <a:t>Keep</a:t>
            </a:r>
            <a:r>
              <a:rPr lang="en-US" altLang="ko-KR" sz="3200" dirty="0">
                <a:solidFill>
                  <a:srgbClr val="FFFF00"/>
                </a:solidFill>
                <a:latin typeface="Synchro LET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Synchro LET"/>
              </a:rPr>
              <a:t>box </a:t>
            </a:r>
          </a:p>
          <a:p>
            <a:r>
              <a:rPr lang="en-US" altLang="ko-KR" sz="3200" dirty="0">
                <a:solidFill>
                  <a:srgbClr val="FFFF00"/>
                </a:solidFill>
                <a:latin typeface="Synchro LET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Synchro LET"/>
              </a:rPr>
              <a:t>   </a:t>
            </a:r>
            <a:r>
              <a:rPr lang="ko-KR" altLang="en-US" sz="2800" dirty="0">
                <a:solidFill>
                  <a:srgbClr val="FFFF00"/>
                </a:solidFill>
                <a:latin typeface="Synchro LET"/>
              </a:rPr>
              <a:t>박스 가져도 됩니다</a:t>
            </a:r>
            <a:r>
              <a:rPr lang="en-US" altLang="ko-KR" sz="2800" dirty="0" smtClean="0">
                <a:solidFill>
                  <a:srgbClr val="FFFF00"/>
                </a:solidFill>
                <a:latin typeface="Synchro LET"/>
              </a:rPr>
              <a:t>.</a:t>
            </a:r>
          </a:p>
          <a:p>
            <a:r>
              <a:rPr lang="en-US" altLang="ko-KR" sz="3200" dirty="0" smtClean="0">
                <a:solidFill>
                  <a:srgbClr val="FFFF00"/>
                </a:solidFill>
                <a:latin typeface="Synchro LET"/>
              </a:rPr>
              <a:t>2) </a:t>
            </a:r>
            <a:r>
              <a:rPr lang="en-US" altLang="ko-KR" sz="3200" b="1" u="sng" dirty="0">
                <a:solidFill>
                  <a:srgbClr val="FFFF00"/>
                </a:solidFill>
                <a:latin typeface="Synchro LET"/>
              </a:rPr>
              <a:t>Give</a:t>
            </a:r>
            <a:r>
              <a:rPr lang="en-US" altLang="ko-KR" sz="3200" u="sng" dirty="0">
                <a:solidFill>
                  <a:srgbClr val="FFFF00"/>
                </a:solidFill>
                <a:latin typeface="Synchro LET"/>
              </a:rPr>
              <a:t> </a:t>
            </a:r>
            <a:r>
              <a:rPr lang="en-US" altLang="ko-KR" sz="3200" dirty="0">
                <a:solidFill>
                  <a:srgbClr val="FFFF00"/>
                </a:solidFill>
                <a:latin typeface="Synchro LET"/>
              </a:rPr>
              <a:t>box to </a:t>
            </a:r>
            <a:r>
              <a:rPr lang="en-US" altLang="ko-KR" sz="3200" dirty="0" smtClean="0">
                <a:solidFill>
                  <a:srgbClr val="FFFF00"/>
                </a:solidFill>
                <a:latin typeface="Synchro LET"/>
              </a:rPr>
              <a:t>a different </a:t>
            </a:r>
          </a:p>
          <a:p>
            <a:r>
              <a:rPr lang="en-US" altLang="ko-KR" sz="3200" dirty="0">
                <a:solidFill>
                  <a:srgbClr val="FFFF00"/>
                </a:solidFill>
                <a:latin typeface="Synchro LET"/>
              </a:rPr>
              <a:t> </a:t>
            </a:r>
            <a:r>
              <a:rPr lang="en-US" altLang="ko-KR" sz="3200" dirty="0" smtClean="0">
                <a:solidFill>
                  <a:srgbClr val="FFFF00"/>
                </a:solidFill>
                <a:latin typeface="Synchro LET"/>
              </a:rPr>
              <a:t>   team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Synchro LET"/>
              </a:rPr>
              <a:t>    </a:t>
            </a:r>
            <a:r>
              <a:rPr lang="ko-KR" altLang="en-US" sz="2800" dirty="0" smtClean="0">
                <a:solidFill>
                  <a:srgbClr val="FFFF00"/>
                </a:solidFill>
                <a:latin typeface="Synchro LET"/>
              </a:rPr>
              <a:t>다른 팀한테 줄 </a:t>
            </a:r>
            <a:r>
              <a:rPr lang="ko-KR" altLang="en-US" sz="2800" dirty="0">
                <a:solidFill>
                  <a:srgbClr val="FFFF00"/>
                </a:solidFill>
                <a:latin typeface="Synchro LET"/>
              </a:rPr>
              <a:t>수 있습니다</a:t>
            </a:r>
            <a:r>
              <a:rPr lang="en-US" altLang="ko-KR" sz="2800" dirty="0" smtClean="0">
                <a:solidFill>
                  <a:srgbClr val="FFFF00"/>
                </a:solidFill>
                <a:latin typeface="Synchro LET"/>
              </a:rPr>
              <a:t>.</a:t>
            </a:r>
            <a:endParaRPr lang="en-US" altLang="ko-KR" sz="2800" dirty="0">
              <a:solidFill>
                <a:srgbClr val="FFFF00"/>
              </a:solidFill>
              <a:latin typeface="Synchro LE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45396" y="140948"/>
            <a:ext cx="4953000" cy="3032909"/>
            <a:chOff x="3619996" y="-703652"/>
            <a:chExt cx="4953000" cy="3032909"/>
          </a:xfrm>
        </p:grpSpPr>
        <p:grpSp>
          <p:nvGrpSpPr>
            <p:cNvPr id="29705" name="Group 16"/>
            <p:cNvGrpSpPr>
              <a:grpSpLocks/>
            </p:cNvGrpSpPr>
            <p:nvPr/>
          </p:nvGrpSpPr>
          <p:grpSpPr bwMode="auto">
            <a:xfrm>
              <a:off x="3911600" y="-703652"/>
              <a:ext cx="4648200" cy="3032909"/>
              <a:chOff x="3911600" y="-703617"/>
              <a:chExt cx="4648200" cy="3032829"/>
            </a:xfrm>
          </p:grpSpPr>
          <p:sp>
            <p:nvSpPr>
              <p:cNvPr id="29707" name="TextBox 7"/>
              <p:cNvSpPr txBox="1">
                <a:spLocks noChangeArrowheads="1"/>
              </p:cNvSpPr>
              <p:nvPr/>
            </p:nvSpPr>
            <p:spPr bwMode="auto">
              <a:xfrm>
                <a:off x="3911600" y="-703617"/>
                <a:ext cx="4648200" cy="2400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FF00"/>
                    </a:solidFill>
                    <a:latin typeface="Synchro LET"/>
                  </a:rPr>
                  <a:t>1</a:t>
                </a:r>
                <a:endParaRPr lang="en-US" altLang="ko-KR" sz="15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29708" name="TextBox 7"/>
              <p:cNvSpPr txBox="1">
                <a:spLocks noChangeArrowheads="1"/>
              </p:cNvSpPr>
              <p:nvPr/>
            </p:nvSpPr>
            <p:spPr bwMode="auto">
              <a:xfrm>
                <a:off x="3987800" y="1221216"/>
                <a:ext cx="449580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 dirty="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  <p:sp>
          <p:nvSpPr>
            <p:cNvPr id="29706" name="TextBox 7"/>
            <p:cNvSpPr txBox="1">
              <a:spLocks noChangeArrowheads="1"/>
            </p:cNvSpPr>
            <p:nvPr/>
          </p:nvSpPr>
          <p:spPr bwMode="auto">
            <a:xfrm>
              <a:off x="3619996" y="-677108"/>
              <a:ext cx="49530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3800" dirty="0">
                  <a:solidFill>
                    <a:schemeClr val="bg1"/>
                  </a:solidFill>
                  <a:latin typeface="Synchro LET"/>
                </a:rPr>
                <a:t>It may be good!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1676400"/>
            <a:ext cx="3357563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 u="sng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</a:t>
            </a: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 OR </a:t>
            </a:r>
            <a:r>
              <a:rPr lang="en-US" altLang="ko-KR" sz="3100" u="sng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GIVE</a:t>
            </a:r>
          </a:p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 dirty="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goo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051720" y="2783314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Sorry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5837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31913" y="5214950"/>
            <a:ext cx="7491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미안해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32138" y="1628775"/>
            <a:ext cx="4724400" cy="3165475"/>
            <a:chOff x="2971800" y="1828800"/>
            <a:chExt cx="4724400" cy="3165474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199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sp>
          <p:nvSpPr>
            <p:cNvPr id="58379" name="TextBox 7"/>
            <p:cNvSpPr txBox="1">
              <a:spLocks noChangeArrowheads="1"/>
            </p:cNvSpPr>
            <p:nvPr/>
          </p:nvSpPr>
          <p:spPr bwMode="auto">
            <a:xfrm>
              <a:off x="3048000" y="1828800"/>
              <a:ext cx="4648200" cy="314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4000">
                  <a:solidFill>
                    <a:schemeClr val="bg1"/>
                  </a:solidFill>
                  <a:latin typeface="Synchro LET"/>
                </a:rPr>
                <a:t>Play Paper, rock, </a:t>
              </a:r>
              <a:br>
                <a:rPr lang="en-US" altLang="ko-KR" sz="4000">
                  <a:solidFill>
                    <a:schemeClr val="bg1"/>
                  </a:solidFill>
                  <a:latin typeface="Synchro LET"/>
                </a:rPr>
              </a:br>
              <a:r>
                <a:rPr lang="en-US" altLang="ko-KR" sz="4000">
                  <a:solidFill>
                    <a:schemeClr val="bg1"/>
                  </a:solidFill>
                  <a:latin typeface="Synchro LET"/>
                </a:rPr>
                <a:t>scissors with </a:t>
              </a:r>
              <a:br>
                <a:rPr lang="en-US" altLang="ko-KR" sz="4000">
                  <a:solidFill>
                    <a:schemeClr val="bg1"/>
                  </a:solidFill>
                  <a:latin typeface="Synchro LET"/>
                </a:rPr>
              </a:br>
              <a:r>
                <a:rPr lang="en-US" altLang="ko-KR" sz="4000">
                  <a:solidFill>
                    <a:schemeClr val="bg1"/>
                  </a:solidFill>
                  <a:latin typeface="Synchro LET"/>
                </a:rPr>
                <a:t>another team,</a:t>
              </a:r>
              <a:br>
                <a:rPr lang="en-US" altLang="ko-KR" sz="4000">
                  <a:solidFill>
                    <a:schemeClr val="bg1"/>
                  </a:solidFill>
                  <a:latin typeface="Synchro LET"/>
                </a:rPr>
              </a:br>
              <a:r>
                <a:rPr lang="en-US" altLang="ko-KR" sz="4000">
                  <a:solidFill>
                    <a:schemeClr val="bg1"/>
                  </a:solidFill>
                  <a:latin typeface="Synchro LET"/>
                </a:rPr>
                <a:t>and trade</a:t>
              </a:r>
              <a:br>
                <a:rPr lang="en-US" altLang="ko-KR" sz="4000">
                  <a:solidFill>
                    <a:schemeClr val="bg1"/>
                  </a:solidFill>
                  <a:latin typeface="Synchro LET"/>
                </a:rPr>
              </a:br>
              <a:r>
                <a:rPr lang="en-US" altLang="ko-KR" sz="4000">
                  <a:solidFill>
                    <a:schemeClr val="bg1"/>
                  </a:solidFill>
                  <a:latin typeface="Synchro LET"/>
                </a:rPr>
                <a:t>scores if you win</a:t>
              </a:r>
            </a:p>
          </p:txBody>
        </p: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" y="3733800"/>
            <a:ext cx="3487738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2" name="Cross 11">
            <a:hlinkClick r:id="rId5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1403350" y="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Reverse</a:t>
            </a:r>
            <a:r>
              <a:rPr lang="ko-KR" altLang="en-US" sz="4800" b="1" dirty="0" smtClean="0">
                <a:solidFill>
                  <a:srgbClr val="FFFF00"/>
                </a:solidFill>
                <a:latin typeface="Synchro LET" charset="0"/>
              </a:rPr>
              <a:t> </a:t>
            </a:r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neutral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Text Box 17"/>
          <p:cNvSpPr txBox="1">
            <a:spLocks noChangeArrowheads="1"/>
          </p:cNvSpPr>
          <p:nvPr/>
        </p:nvSpPr>
        <p:spPr bwMode="auto">
          <a:xfrm>
            <a:off x="1476375" y="4076700"/>
            <a:ext cx="6408738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ko-KR" sz="540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3810000" y="685800"/>
            <a:ext cx="4724400" cy="3124200"/>
          </a:xfrm>
          <a:prstGeom prst="borderCallout2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lang="en-US">
              <a:solidFill>
                <a:srgbClr val="00FF00"/>
              </a:solidFill>
              <a:cs typeface="Arial" pitchFamily="34" charset="0"/>
            </a:endParaRPr>
          </a:p>
        </p:txBody>
      </p:sp>
      <p:pic>
        <p:nvPicPr>
          <p:cNvPr id="13" name="Picture 12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124200"/>
            <a:ext cx="3424428" cy="2971800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grpSp>
        <p:nvGrpSpPr>
          <p:cNvPr id="30726" name="Group 16"/>
          <p:cNvGrpSpPr>
            <a:grpSpLocks/>
          </p:cNvGrpSpPr>
          <p:nvPr/>
        </p:nvGrpSpPr>
        <p:grpSpPr bwMode="auto">
          <a:xfrm>
            <a:off x="2916238" y="609600"/>
            <a:ext cx="6048375" cy="3013075"/>
            <a:chOff x="3886200" y="609600"/>
            <a:chExt cx="4648200" cy="3012996"/>
          </a:xfrm>
        </p:grpSpPr>
        <p:sp>
          <p:nvSpPr>
            <p:cNvPr id="30728" name="TextBox 7"/>
            <p:cNvSpPr txBox="1">
              <a:spLocks noChangeArrowheads="1"/>
            </p:cNvSpPr>
            <p:nvPr/>
          </p:nvSpPr>
          <p:spPr bwMode="auto">
            <a:xfrm>
              <a:off x="3886200" y="609600"/>
              <a:ext cx="4648200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5000" dirty="0">
                  <a:solidFill>
                    <a:srgbClr val="FF0000"/>
                  </a:solidFill>
                  <a:latin typeface="Synchro LET"/>
                </a:rPr>
                <a:t>-</a:t>
              </a:r>
              <a:r>
                <a:rPr lang="en-US" altLang="ko-KR" sz="15000" dirty="0" smtClean="0">
                  <a:solidFill>
                    <a:srgbClr val="FF0000"/>
                  </a:solidFill>
                  <a:latin typeface="Synchro LET"/>
                </a:rPr>
                <a:t>1</a:t>
              </a:r>
              <a:endParaRPr lang="en-US" altLang="ko-KR" sz="15000" dirty="0">
                <a:solidFill>
                  <a:srgbClr val="FF0000"/>
                </a:solidFill>
                <a:latin typeface="Synchro LET"/>
              </a:endParaRPr>
            </a:p>
          </p:txBody>
        </p:sp>
        <p:sp>
          <p:nvSpPr>
            <p:cNvPr id="30729" name="TextBox 7"/>
            <p:cNvSpPr txBox="1">
              <a:spLocks noChangeArrowheads="1"/>
            </p:cNvSpPr>
            <p:nvPr/>
          </p:nvSpPr>
          <p:spPr bwMode="auto">
            <a:xfrm>
              <a:off x="3962400" y="2514600"/>
              <a:ext cx="44958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6600">
                  <a:solidFill>
                    <a:srgbClr val="FF0000"/>
                  </a:solidFill>
                  <a:latin typeface="Synchro LET"/>
                </a:rPr>
                <a:t>points</a:t>
              </a:r>
            </a:p>
          </p:txBody>
        </p:sp>
      </p:grp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733800" y="609600"/>
            <a:ext cx="4953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3800">
                <a:solidFill>
                  <a:schemeClr val="bg1"/>
                </a:solidFill>
                <a:latin typeface="Synchro LET"/>
              </a:rPr>
              <a:t>Or, It may be bad!</a:t>
            </a:r>
          </a:p>
        </p:txBody>
      </p:sp>
    </p:spTree>
  </p:cSld>
  <p:clrMapOvr>
    <a:masterClrMapping/>
  </p:clrMapOvr>
  <p:transition spd="slow">
    <p:fade/>
    <p:sndAc>
      <p:stSnd>
        <p:snd r:embed="rId3" name="MB - bad prize 1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827088" y="0"/>
            <a:ext cx="75882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5000" u="sng">
                <a:solidFill>
                  <a:srgbClr val="00FF00"/>
                </a:solidFill>
                <a:latin typeface="Synchro LET"/>
              </a:rPr>
              <a:t>Mystery Box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539750" y="105251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A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Bevel 7">
            <a:hlinkClick r:id="rId4" action="ppaction://hlinksldjump"/>
          </p:cNvPr>
          <p:cNvSpPr/>
          <p:nvPr/>
        </p:nvSpPr>
        <p:spPr>
          <a:xfrm>
            <a:off x="1835150" y="1052513"/>
            <a:ext cx="865188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B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Bevel 8">
            <a:hlinkClick r:id="rId5" action="ppaction://hlinksldjump"/>
          </p:cNvPr>
          <p:cNvSpPr/>
          <p:nvPr/>
        </p:nvSpPr>
        <p:spPr>
          <a:xfrm>
            <a:off x="2987675" y="105251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C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Bevel 9">
            <a:hlinkClick r:id="rId6" action="ppaction://hlinksldjump"/>
          </p:cNvPr>
          <p:cNvSpPr/>
          <p:nvPr/>
        </p:nvSpPr>
        <p:spPr>
          <a:xfrm>
            <a:off x="4211638" y="1052513"/>
            <a:ext cx="865187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D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Bevel 10">
            <a:hlinkClick r:id="rId7" action="ppaction://hlinksldjump"/>
          </p:cNvPr>
          <p:cNvSpPr/>
          <p:nvPr/>
        </p:nvSpPr>
        <p:spPr>
          <a:xfrm>
            <a:off x="5364163" y="105251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E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Bevel 11">
            <a:hlinkClick r:id="rId8" action="ppaction://hlinksldjump"/>
          </p:cNvPr>
          <p:cNvSpPr/>
          <p:nvPr/>
        </p:nvSpPr>
        <p:spPr>
          <a:xfrm>
            <a:off x="6516688" y="105251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F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Bevel 12">
            <a:hlinkClick r:id="rId9" action="ppaction://hlinksldjump"/>
          </p:cNvPr>
          <p:cNvSpPr/>
          <p:nvPr/>
        </p:nvSpPr>
        <p:spPr>
          <a:xfrm>
            <a:off x="7667625" y="1052513"/>
            <a:ext cx="865188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G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Bevel 13">
            <a:hlinkClick r:id="rId10" action="ppaction://hlinksldjump"/>
          </p:cNvPr>
          <p:cNvSpPr/>
          <p:nvPr/>
        </p:nvSpPr>
        <p:spPr>
          <a:xfrm>
            <a:off x="539750" y="227647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H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Bevel 14">
            <a:hlinkClick r:id="rId11" action="ppaction://hlinksldjump"/>
          </p:cNvPr>
          <p:cNvSpPr/>
          <p:nvPr/>
        </p:nvSpPr>
        <p:spPr>
          <a:xfrm>
            <a:off x="1835150" y="2276475"/>
            <a:ext cx="865188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I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Bevel 15">
            <a:hlinkClick r:id="rId12" action="ppaction://hlinksldjump"/>
          </p:cNvPr>
          <p:cNvSpPr/>
          <p:nvPr/>
        </p:nvSpPr>
        <p:spPr>
          <a:xfrm>
            <a:off x="2987675" y="227647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J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Bevel 16">
            <a:hlinkClick r:id="rId13" action="ppaction://hlinksldjump"/>
          </p:cNvPr>
          <p:cNvSpPr/>
          <p:nvPr/>
        </p:nvSpPr>
        <p:spPr>
          <a:xfrm>
            <a:off x="4211638" y="2276475"/>
            <a:ext cx="865187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Bevel 17">
            <a:hlinkClick r:id="rId14" action="ppaction://hlinksldjump"/>
          </p:cNvPr>
          <p:cNvSpPr/>
          <p:nvPr/>
        </p:nvSpPr>
        <p:spPr>
          <a:xfrm>
            <a:off x="5364163" y="227647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L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Bevel 18">
            <a:hlinkClick r:id="rId15" action="ppaction://hlinksldjump"/>
          </p:cNvPr>
          <p:cNvSpPr/>
          <p:nvPr/>
        </p:nvSpPr>
        <p:spPr>
          <a:xfrm>
            <a:off x="6516688" y="227647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M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" name="Bevel 19">
            <a:hlinkClick r:id="rId16" action="ppaction://hlinksldjump"/>
          </p:cNvPr>
          <p:cNvSpPr/>
          <p:nvPr/>
        </p:nvSpPr>
        <p:spPr>
          <a:xfrm>
            <a:off x="7667625" y="2276475"/>
            <a:ext cx="865188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N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" name="Bevel 20">
            <a:hlinkClick r:id="rId17" action="ppaction://hlinksldjump"/>
          </p:cNvPr>
          <p:cNvSpPr/>
          <p:nvPr/>
        </p:nvSpPr>
        <p:spPr>
          <a:xfrm>
            <a:off x="539750" y="357346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O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" name="Bevel 21">
            <a:hlinkClick r:id="rId18" action="ppaction://hlinksldjump"/>
          </p:cNvPr>
          <p:cNvSpPr/>
          <p:nvPr/>
        </p:nvSpPr>
        <p:spPr>
          <a:xfrm>
            <a:off x="1835150" y="3573463"/>
            <a:ext cx="865188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P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Bevel 22">
            <a:hlinkClick r:id="rId19" action="ppaction://hlinksldjump"/>
          </p:cNvPr>
          <p:cNvSpPr/>
          <p:nvPr/>
        </p:nvSpPr>
        <p:spPr>
          <a:xfrm>
            <a:off x="2987675" y="357346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Q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Bevel 23">
            <a:hlinkClick r:id="rId20" action="ppaction://hlinksldjump"/>
          </p:cNvPr>
          <p:cNvSpPr/>
          <p:nvPr/>
        </p:nvSpPr>
        <p:spPr>
          <a:xfrm>
            <a:off x="4211638" y="3573463"/>
            <a:ext cx="865187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R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5" name="Bevel 24">
            <a:hlinkClick r:id="rId20" action="ppaction://hlinksldjump"/>
          </p:cNvPr>
          <p:cNvSpPr/>
          <p:nvPr/>
        </p:nvSpPr>
        <p:spPr>
          <a:xfrm>
            <a:off x="5364163" y="357346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S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" name="Bevel 25">
            <a:hlinkClick r:id="rId21" action="ppaction://hlinksldjump"/>
          </p:cNvPr>
          <p:cNvSpPr/>
          <p:nvPr/>
        </p:nvSpPr>
        <p:spPr>
          <a:xfrm>
            <a:off x="6516688" y="3573463"/>
            <a:ext cx="863600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T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7" name="Bevel 26">
            <a:hlinkClick r:id="rId22" action="ppaction://hlinksldjump"/>
          </p:cNvPr>
          <p:cNvSpPr/>
          <p:nvPr/>
        </p:nvSpPr>
        <p:spPr>
          <a:xfrm>
            <a:off x="7667625" y="3573463"/>
            <a:ext cx="865188" cy="1008062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U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8" name="Bevel 27">
            <a:hlinkClick r:id="rId23" action="ppaction://hlinksldjump"/>
          </p:cNvPr>
          <p:cNvSpPr/>
          <p:nvPr/>
        </p:nvSpPr>
        <p:spPr>
          <a:xfrm>
            <a:off x="539750" y="501332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V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9" name="Bevel 28">
            <a:hlinkClick r:id="rId24" action="ppaction://hlinksldjump"/>
          </p:cNvPr>
          <p:cNvSpPr/>
          <p:nvPr/>
        </p:nvSpPr>
        <p:spPr>
          <a:xfrm>
            <a:off x="1763713" y="501332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W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0" name="Bevel 29">
            <a:hlinkClick r:id="rId25" action="ppaction://hlinksldjump"/>
          </p:cNvPr>
          <p:cNvSpPr/>
          <p:nvPr/>
        </p:nvSpPr>
        <p:spPr>
          <a:xfrm>
            <a:off x="2987675" y="501332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X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" name="Bevel 30">
            <a:hlinkClick r:id="rId26" action="ppaction://hlinksldjump"/>
          </p:cNvPr>
          <p:cNvSpPr/>
          <p:nvPr/>
        </p:nvSpPr>
        <p:spPr>
          <a:xfrm>
            <a:off x="4211638" y="5013325"/>
            <a:ext cx="865187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Y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2" name="Bevel 31">
            <a:hlinkClick r:id="rId27" action="ppaction://hlinksldjump"/>
          </p:cNvPr>
          <p:cNvSpPr/>
          <p:nvPr/>
        </p:nvSpPr>
        <p:spPr>
          <a:xfrm>
            <a:off x="5364163" y="5013325"/>
            <a:ext cx="863600" cy="100806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400" dirty="0">
                <a:solidFill>
                  <a:schemeClr val="tx1"/>
                </a:solidFill>
                <a:latin typeface="Arial Black" pitchFamily="34" charset="0"/>
              </a:rPr>
              <a:t>Z</a:t>
            </a:r>
            <a:endParaRPr lang="ko-KR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10" y="2379563"/>
            <a:ext cx="3409528" cy="2270745"/>
          </a:xfrm>
          <a:prstGeom prst="rect">
            <a:avLst/>
          </a:prstGeom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4075" y="5445125"/>
            <a:ext cx="6769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Let’s play baseball.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76600" y="1844675"/>
            <a:ext cx="563245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2781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67125"/>
              <a:chOff x="3886200" y="492128"/>
              <a:chExt cx="4648200" cy="3067043"/>
            </a:xfrm>
          </p:grpSpPr>
          <p:sp>
            <p:nvSpPr>
              <p:cNvPr id="32782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378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0000"/>
                    </a:solidFill>
                    <a:latin typeface="Synchro LET"/>
                  </a:rPr>
                  <a:t>+7</a:t>
                </a:r>
                <a:endParaRPr lang="en-US" altLang="ko-KR" sz="150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32783" name="TextBox 7"/>
              <p:cNvSpPr txBox="1">
                <a:spLocks noChangeArrowheads="1"/>
              </p:cNvSpPr>
              <p:nvPr/>
            </p:nvSpPr>
            <p:spPr bwMode="auto">
              <a:xfrm>
                <a:off x="3944785" y="2460624"/>
                <a:ext cx="4495080" cy="1098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5591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 dirty="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1403350" y="0"/>
            <a:ext cx="691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FF00"/>
                </a:solidFill>
                <a:latin typeface="Synchro LET" charset="0"/>
              </a:rPr>
              <a:t>Let’s play ____.</a:t>
            </a:r>
            <a:endParaRPr lang="en-US" altLang="ko-KR" sz="48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6" name="Cross 15">
            <a:hlinkClick r:id="rId6" action="ppaction://hlinksldjump"/>
          </p:cNvPr>
          <p:cNvSpPr/>
          <p:nvPr/>
        </p:nvSpPr>
        <p:spPr>
          <a:xfrm rot="2703356">
            <a:off x="478631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3" name="Right Arrow 16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51364"/>
            <a:ext cx="4812548" cy="1920354"/>
          </a:xfrm>
          <a:prstGeom prst="rect">
            <a:avLst/>
          </a:prstGeom>
        </p:spPr>
      </p:pic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195513" y="5516563"/>
            <a:ext cx="6615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Let’s play badminton.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35375" y="1484313"/>
            <a:ext cx="5848350" cy="3317875"/>
            <a:chOff x="2971800" y="1676400"/>
            <a:chExt cx="4724400" cy="3317875"/>
          </a:xfrm>
        </p:grpSpPr>
        <p:sp>
          <p:nvSpPr>
            <p:cNvPr id="7" name="Line Callout 2 6"/>
            <p:cNvSpPr/>
            <p:nvPr/>
          </p:nvSpPr>
          <p:spPr>
            <a:xfrm>
              <a:off x="2971800" y="1870075"/>
              <a:ext cx="4724400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3805" name="Group 16"/>
            <p:cNvGrpSpPr>
              <a:grpSpLocks/>
            </p:cNvGrpSpPr>
            <p:nvPr/>
          </p:nvGrpSpPr>
          <p:grpSpPr bwMode="auto">
            <a:xfrm>
              <a:off x="3048000" y="1676400"/>
              <a:ext cx="4648200" cy="3003550"/>
              <a:chOff x="3886200" y="492128"/>
              <a:chExt cx="4648200" cy="3003471"/>
            </a:xfrm>
          </p:grpSpPr>
          <p:sp>
            <p:nvSpPr>
              <p:cNvPr id="33806" name="TextBox 7"/>
              <p:cNvSpPr txBox="1">
                <a:spLocks noChangeArrowheads="1"/>
              </p:cNvSpPr>
              <p:nvPr/>
            </p:nvSpPr>
            <p:spPr bwMode="auto">
              <a:xfrm>
                <a:off x="3886200" y="492128"/>
                <a:ext cx="4648200" cy="2378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0000"/>
                    </a:solidFill>
                    <a:latin typeface="Synchro LET"/>
                  </a:rPr>
                  <a:t>+5</a:t>
                </a:r>
                <a:endParaRPr lang="en-US" altLang="ko-KR" sz="150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33807" name="TextBox 7"/>
              <p:cNvSpPr txBox="1">
                <a:spLocks noChangeArrowheads="1"/>
              </p:cNvSpPr>
              <p:nvPr/>
            </p:nvSpPr>
            <p:spPr bwMode="auto">
              <a:xfrm>
                <a:off x="3961853" y="2397078"/>
                <a:ext cx="4496894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559175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33801" name="TextBox 14"/>
          <p:cNvSpPr txBox="1">
            <a:spLocks noChangeArrowheads="1"/>
          </p:cNvSpPr>
          <p:nvPr/>
        </p:nvSpPr>
        <p:spPr bwMode="auto">
          <a:xfrm>
            <a:off x="1214438" y="357188"/>
            <a:ext cx="7245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Let’s play ____.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5" name="Right Arrow 14">
            <a:hlinkClick r:id="rId6" action="ppaction://hlinksldjump"/>
          </p:cNvPr>
          <p:cNvSpPr/>
          <p:nvPr/>
        </p:nvSpPr>
        <p:spPr>
          <a:xfrm rot="16200000">
            <a:off x="8078788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6" name="Cross 15">
            <a:hlinkClick r:id="rId6" action="ppaction://hlinksldjump"/>
          </p:cNvPr>
          <p:cNvSpPr/>
          <p:nvPr/>
        </p:nvSpPr>
        <p:spPr>
          <a:xfrm rot="2703356">
            <a:off x="227806" y="-38893"/>
            <a:ext cx="1020763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509913" y="2746335"/>
            <a:ext cx="7885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5400" b="1" smtClean="0">
                <a:solidFill>
                  <a:srgbClr val="FFFF00"/>
                </a:solidFill>
                <a:latin typeface="Synchro LET" charset="0"/>
              </a:rPr>
              <a:t>가자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34820" name="TextBox 14"/>
          <p:cNvSpPr txBox="1">
            <a:spLocks noChangeArrowheads="1"/>
          </p:cNvSpPr>
          <p:nvPr/>
        </p:nvSpPr>
        <p:spPr bwMode="auto">
          <a:xfrm>
            <a:off x="781500" y="0"/>
            <a:ext cx="7885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5400" b="1" dirty="0">
              <a:solidFill>
                <a:srgbClr val="FFFF00"/>
              </a:solidFill>
              <a:latin typeface="Synchro LET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5000" y="5308123"/>
            <a:ext cx="6915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Let’s go.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6322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 dirty="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 dirty="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35375" y="1557338"/>
            <a:ext cx="6099175" cy="3195637"/>
            <a:chOff x="2631573" y="1772816"/>
            <a:chExt cx="4988427" cy="3196208"/>
          </a:xfrm>
        </p:grpSpPr>
        <p:sp>
          <p:nvSpPr>
            <p:cNvPr id="7" name="Line Callout 2 6"/>
            <p:cNvSpPr/>
            <p:nvPr/>
          </p:nvSpPr>
          <p:spPr>
            <a:xfrm>
              <a:off x="2631573" y="1844266"/>
              <a:ext cx="4724854" cy="3124758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4829" name="Group 16"/>
            <p:cNvGrpSpPr>
              <a:grpSpLocks/>
            </p:cNvGrpSpPr>
            <p:nvPr/>
          </p:nvGrpSpPr>
          <p:grpSpPr bwMode="auto">
            <a:xfrm>
              <a:off x="2808239" y="1772816"/>
              <a:ext cx="4811761" cy="2907133"/>
              <a:chOff x="3646439" y="588541"/>
              <a:chExt cx="4811761" cy="2907057"/>
            </a:xfrm>
          </p:grpSpPr>
          <p:sp>
            <p:nvSpPr>
              <p:cNvPr id="34830" name="TextBox 7"/>
              <p:cNvSpPr txBox="1">
                <a:spLocks noChangeArrowheads="1"/>
              </p:cNvSpPr>
              <p:nvPr/>
            </p:nvSpPr>
            <p:spPr bwMode="auto">
              <a:xfrm>
                <a:off x="3646439" y="588541"/>
                <a:ext cx="4648166" cy="2378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>
                    <a:solidFill>
                      <a:srgbClr val="FF0000"/>
                    </a:solidFill>
                    <a:latin typeface="Synchro LET"/>
                  </a:rPr>
                  <a:t>-</a:t>
                </a:r>
                <a:r>
                  <a:rPr lang="en-US" altLang="ko-KR" sz="15000" dirty="0" smtClean="0">
                    <a:solidFill>
                      <a:srgbClr val="FF0000"/>
                    </a:solidFill>
                    <a:latin typeface="Synchro LET"/>
                  </a:rPr>
                  <a:t>4</a:t>
                </a:r>
                <a:endParaRPr lang="en-US" altLang="ko-KR" sz="15000" dirty="0">
                  <a:solidFill>
                    <a:srgbClr val="FF0000"/>
                  </a:solidFill>
                  <a:latin typeface="Synchro LET"/>
                </a:endParaRPr>
              </a:p>
            </p:txBody>
          </p:sp>
          <p:sp>
            <p:nvSpPr>
              <p:cNvPr id="34831" name="TextBox 7"/>
              <p:cNvSpPr txBox="1">
                <a:spLocks noChangeArrowheads="1"/>
              </p:cNvSpPr>
              <p:nvPr/>
            </p:nvSpPr>
            <p:spPr bwMode="auto">
              <a:xfrm>
                <a:off x="3961943" y="2396918"/>
                <a:ext cx="4496257" cy="109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00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  <p:sp>
        <p:nvSpPr>
          <p:cNvPr id="15" name="Right Arrow 14">
            <a:hlinkClick r:id="rId5" action="ppaction://hlinksldjump"/>
          </p:cNvPr>
          <p:cNvSpPr/>
          <p:nvPr/>
        </p:nvSpPr>
        <p:spPr>
          <a:xfrm rot="16200000">
            <a:off x="8329613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6" name="Cross 15">
            <a:hlinkClick r:id="rId5" action="ppaction://hlinksldjump"/>
          </p:cNvPr>
          <p:cNvSpPr/>
          <p:nvPr/>
        </p:nvSpPr>
        <p:spPr>
          <a:xfrm rot="2703356">
            <a:off x="-23813" y="-111125"/>
            <a:ext cx="1019176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B - bad priz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475708" y="2551286"/>
            <a:ext cx="6913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FF00"/>
                </a:solidFill>
                <a:latin typeface="Synchro LET" charset="0"/>
              </a:rPr>
              <a:t>야구 하자</a:t>
            </a:r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.</a:t>
            </a: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altLang="ko-K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86741" y="5391702"/>
            <a:ext cx="66246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Let’s play baseball.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pic>
        <p:nvPicPr>
          <p:cNvPr id="6" name="Picture 5" descr="Mystery 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04796"/>
            <a:ext cx="1905000" cy="1653204"/>
          </a:xfrm>
          <a:prstGeom prst="rect">
            <a:avLst/>
          </a:prstGeom>
          <a:ln>
            <a:noFill/>
          </a:ln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3733800"/>
            <a:ext cx="3416300" cy="1046163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KEEP OR GIVE</a:t>
            </a:r>
          </a:p>
          <a:p>
            <a:pPr>
              <a:defRPr/>
            </a:pPr>
            <a:r>
              <a:rPr lang="en-US" altLang="ko-KR" sz="3100">
                <a:solidFill>
                  <a:srgbClr val="00FF00"/>
                </a:solidFill>
                <a:latin typeface="Synchro LET" charset="0"/>
                <a:ea typeface="+mn-ea"/>
                <a:cs typeface="Arial" pitchFamily="34" charset="0"/>
              </a:rPr>
              <a:t>The mystery box?</a:t>
            </a:r>
            <a:endParaRPr lang="en-US" sz="3100">
              <a:solidFill>
                <a:srgbClr val="00FF00"/>
              </a:solidFill>
              <a:latin typeface="Synchro LET" charset="0"/>
              <a:ea typeface="+mn-ea"/>
              <a:cs typeface="Arial" pitchFamily="34" charset="0"/>
            </a:endParaRPr>
          </a:p>
        </p:txBody>
      </p:sp>
      <p:sp>
        <p:nvSpPr>
          <p:cNvPr id="12" name="Right Arrow 11">
            <a:hlinkClick r:id="rId4" action="ppaction://hlinksldjump"/>
          </p:cNvPr>
          <p:cNvSpPr/>
          <p:nvPr/>
        </p:nvSpPr>
        <p:spPr>
          <a:xfrm rot="16200000">
            <a:off x="8329613" y="-122238"/>
            <a:ext cx="692150" cy="936625"/>
          </a:xfrm>
          <a:prstGeom prst="rightArrow">
            <a:avLst>
              <a:gd name="adj1" fmla="val 48372"/>
              <a:gd name="adj2" fmla="val 61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15" name="Cross 14">
            <a:hlinkClick r:id="rId4" action="ppaction://hlinksldjump"/>
          </p:cNvPr>
          <p:cNvSpPr/>
          <p:nvPr/>
        </p:nvSpPr>
        <p:spPr>
          <a:xfrm rot="2703356">
            <a:off x="228600" y="-111125"/>
            <a:ext cx="1019176" cy="1066800"/>
          </a:xfrm>
          <a:prstGeom prst="plus">
            <a:avLst>
              <a:gd name="adj" fmla="val 391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35850" name="TextBox 14"/>
          <p:cNvSpPr txBox="1">
            <a:spLocks noChangeArrowheads="1"/>
          </p:cNvSpPr>
          <p:nvPr/>
        </p:nvSpPr>
        <p:spPr bwMode="auto">
          <a:xfrm>
            <a:off x="1403350" y="0"/>
            <a:ext cx="6913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FFFF00"/>
                </a:solidFill>
                <a:latin typeface="Synchro LET" charset="0"/>
              </a:rPr>
              <a:t>Translate</a:t>
            </a:r>
            <a:endParaRPr lang="en-US" altLang="ko-KR" sz="4400" b="1" dirty="0">
              <a:solidFill>
                <a:srgbClr val="FFFF00"/>
              </a:solidFill>
              <a:latin typeface="Synchro LET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76600" y="1700213"/>
            <a:ext cx="4737100" cy="3124200"/>
            <a:chOff x="2971800" y="1870075"/>
            <a:chExt cx="4736232" cy="3124200"/>
          </a:xfrm>
        </p:grpSpPr>
        <p:sp>
          <p:nvSpPr>
            <p:cNvPr id="7" name="Line Callout 2 6"/>
            <p:cNvSpPr/>
            <p:nvPr/>
          </p:nvSpPr>
          <p:spPr bwMode="auto">
            <a:xfrm>
              <a:off x="2971800" y="1870075"/>
              <a:ext cx="4725122" cy="3124200"/>
            </a:xfrm>
            <a:prstGeom prst="borderCallout2">
              <a:avLst/>
            </a:prstGeom>
            <a:solidFill>
              <a:schemeClr val="tx1"/>
            </a:solidFill>
            <a:ln>
              <a:solidFill>
                <a:srgbClr val="00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lang="en-US">
                <a:solidFill>
                  <a:srgbClr val="00FF00"/>
                </a:solidFill>
                <a:cs typeface="Arial" pitchFamily="34" charset="0"/>
              </a:endParaRPr>
            </a:p>
          </p:txBody>
        </p:sp>
        <p:grpSp>
          <p:nvGrpSpPr>
            <p:cNvPr id="35854" name="Group 16"/>
            <p:cNvGrpSpPr>
              <a:grpSpLocks/>
            </p:cNvGrpSpPr>
            <p:nvPr/>
          </p:nvGrpSpPr>
          <p:grpSpPr bwMode="auto">
            <a:xfrm>
              <a:off x="3059832" y="1916832"/>
              <a:ext cx="4648200" cy="3003550"/>
              <a:chOff x="3898032" y="732554"/>
              <a:chExt cx="4648200" cy="3003471"/>
            </a:xfrm>
          </p:grpSpPr>
          <p:sp>
            <p:nvSpPr>
              <p:cNvPr id="35855" name="TextBox 7"/>
              <p:cNvSpPr txBox="1">
                <a:spLocks noChangeArrowheads="1"/>
              </p:cNvSpPr>
              <p:nvPr/>
            </p:nvSpPr>
            <p:spPr bwMode="auto">
              <a:xfrm>
                <a:off x="3898032" y="732554"/>
                <a:ext cx="4648200" cy="2378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5000" dirty="0" smtClean="0">
                    <a:solidFill>
                      <a:srgbClr val="FFFF00"/>
                    </a:solidFill>
                    <a:latin typeface="Synchro LET"/>
                  </a:rPr>
                  <a:t>+8</a:t>
                </a:r>
                <a:endParaRPr lang="en-US" altLang="ko-KR" sz="15000" dirty="0">
                  <a:solidFill>
                    <a:srgbClr val="FFFF00"/>
                  </a:solidFill>
                  <a:latin typeface="Synchro LET"/>
                </a:endParaRPr>
              </a:p>
            </p:txBody>
          </p:sp>
          <p:sp>
            <p:nvSpPr>
              <p:cNvPr id="35856" name="TextBox 7"/>
              <p:cNvSpPr txBox="1">
                <a:spLocks noChangeArrowheads="1"/>
              </p:cNvSpPr>
              <p:nvPr/>
            </p:nvSpPr>
            <p:spPr bwMode="auto">
              <a:xfrm>
                <a:off x="3974206" y="2637504"/>
                <a:ext cx="4495852" cy="109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6600">
                    <a:solidFill>
                      <a:srgbClr val="FFFF00"/>
                    </a:solidFill>
                    <a:latin typeface="Synchro LET"/>
                  </a:rPr>
                  <a:t>points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3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FFFF"/>
      </a:folHlink>
    </a:clrScheme>
    <a:fontScheme name="Default Design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itchFamily="34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itchFamily="34" charset="0"/>
            <a:ea typeface="Gulim" pitchFamily="34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ulim"/>
        <a:ea typeface="Gulim"/>
        <a:cs typeface="Gulim"/>
      </a:majorFont>
      <a:minorFont>
        <a:latin typeface="Gulim"/>
        <a:ea typeface="Gulim"/>
        <a:cs typeface="Gul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6623</TotalTime>
  <Words>639</Words>
  <Application>Microsoft Office PowerPoint</Application>
  <PresentationFormat>화면 슬라이드 쇼(4:3)</PresentationFormat>
  <Paragraphs>264</Paragraphs>
  <Slides>30</Slides>
  <Notes>30</Notes>
  <HiddenSlides>0</HiddenSlides>
  <MMClips>1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Default Design</vt:lpstr>
      <vt:lpstr>1_Default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Darrell Larsen</dc:creator>
  <cp:lastModifiedBy>영어실</cp:lastModifiedBy>
  <cp:revision>376</cp:revision>
  <dcterms:created xsi:type="dcterms:W3CDTF">2005-10-10T10:12:48Z</dcterms:created>
  <dcterms:modified xsi:type="dcterms:W3CDTF">2015-11-17T07:25:48Z</dcterms:modified>
</cp:coreProperties>
</file>