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4" r:id="rId4"/>
    <p:sldId id="265" r:id="rId5"/>
    <p:sldId id="263" r:id="rId6"/>
    <p:sldId id="266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5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23712-5987-4BD3-9941-8B05C2C69C84}" type="datetimeFigureOut">
              <a:rPr lang="ko-KR" altLang="en-US" smtClean="0"/>
              <a:t>2015-10-15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2D9C3-FA6C-45A5-9C08-38203EA0CE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21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42CAF-8FE6-4A1B-98D6-7816D615CB5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76B86-7247-4B77-8ACD-5F79A761E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7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3C59986-BB8C-4C47-A715-7982C0A5528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AA3B54A-0213-4BD5-BA4A-2C02CD1379E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ht animated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1"/>
            <a:ext cx="9202654" cy="68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720" y="0"/>
            <a:ext cx="9202654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0" y="-387424"/>
            <a:ext cx="58379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38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BATTLE</a:t>
            </a:r>
            <a:endParaRPr lang="en-US" altLang="ko-KR" sz="13800" b="1" cap="none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1951745" y="5229200"/>
            <a:ext cx="7772400" cy="147002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6600" b="1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NINJA!</a:t>
            </a:r>
            <a:endParaRPr lang="en-US" sz="16600" b="1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Trouble_Brewing_015_sec_previe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7664" y="6858000"/>
            <a:ext cx="825624" cy="6096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867413" y="2204864"/>
            <a:ext cx="55178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9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닌자</a:t>
            </a:r>
            <a:r>
              <a:rPr lang="ko-KR" altLang="en-US" sz="9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전쟁</a:t>
            </a:r>
            <a:endParaRPr lang="en-US" altLang="ko-KR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14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ge_of_blades-Blaga_Saun-176351625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5781"/>
            <a:ext cx="5701678" cy="36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0375" y="-411162"/>
            <a:ext cx="7924800" cy="1143000"/>
          </a:xfrm>
        </p:spPr>
        <p:txBody>
          <a:bodyPr/>
          <a:lstStyle/>
          <a:p>
            <a:r>
              <a:rPr lang="en-US" dirty="0" smtClean="0"/>
              <a:t>How to play </a:t>
            </a:r>
            <a:r>
              <a:rPr 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게임 방법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460375" y="836712"/>
            <a:ext cx="7924800" cy="2088232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 smtClean="0"/>
              <a:t>The ninjas are at war! </a:t>
            </a:r>
            <a:r>
              <a:rPr lang="ko-KR" altLang="en-US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7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7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닌자들은</a:t>
            </a:r>
            <a:r>
              <a:rPr lang="ko-KR" altLang="en-US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7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전쟁중이에요</a:t>
            </a:r>
            <a:r>
              <a:rPr lang="en-US" altLang="ko-KR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! </a:t>
            </a:r>
          </a:p>
          <a:p>
            <a:pPr marL="342900" lvl="1" indent="-342900"/>
            <a:r>
              <a:rPr lang="en-US" altLang="ko-KR" sz="7000" dirty="0"/>
              <a:t>Hide 5 ninjas, ready for the </a:t>
            </a:r>
            <a:r>
              <a:rPr lang="en-US" altLang="ko-KR" sz="7000" dirty="0" smtClean="0"/>
              <a:t>battle. </a:t>
            </a:r>
            <a:endParaRPr lang="en-US" altLang="ko-KR" sz="7000" dirty="0" smtClean="0"/>
          </a:p>
          <a:p>
            <a:pPr marL="0" lvl="1" indent="0">
              <a:buNone/>
            </a:pPr>
            <a:r>
              <a:rPr lang="en-US" sz="70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ko-KR" altLang="en-US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명의 </a:t>
            </a:r>
            <a:r>
              <a:rPr lang="ko-KR" altLang="en-US" sz="7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닌자를</a:t>
            </a:r>
            <a:r>
              <a:rPr lang="ko-KR" altLang="en-US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숨기고</a:t>
            </a:r>
            <a:r>
              <a:rPr lang="en-US" altLang="ko-KR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전쟁을 준비하세요</a:t>
            </a:r>
            <a:r>
              <a:rPr lang="en-US" altLang="ko-KR" sz="7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!</a:t>
            </a:r>
            <a:endParaRPr lang="en-US" sz="7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endParaRPr lang="en-US" sz="3200" dirty="0"/>
          </a:p>
        </p:txBody>
      </p:sp>
      <p:sp>
        <p:nvSpPr>
          <p:cNvPr id="10" name="AutoShape 8" descr="http://images.clipartpanda.com/ninja-clip-art-ycoeyj7ai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images.cpcache.com/image/65837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85" y="4722508"/>
            <a:ext cx="527374" cy="5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images.cpcache.com/image/65837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28" y="5456365"/>
            <a:ext cx="470128" cy="4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images.cpcache.com/image/65837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41" y="6029042"/>
            <a:ext cx="576064" cy="5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images.cpcache.com/image/65837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21" y="3593128"/>
            <a:ext cx="387658" cy="3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images.cpcache.com/image/65837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58" y="4064362"/>
            <a:ext cx="576064" cy="5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타원 18"/>
          <p:cNvSpPr/>
          <p:nvPr/>
        </p:nvSpPr>
        <p:spPr>
          <a:xfrm>
            <a:off x="7884368" y="944724"/>
            <a:ext cx="144016" cy="2520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-411162"/>
            <a:ext cx="7924800" cy="1143000"/>
          </a:xfrm>
        </p:spPr>
        <p:txBody>
          <a:bodyPr/>
          <a:lstStyle/>
          <a:p>
            <a:r>
              <a:rPr lang="en-US" dirty="0" smtClean="0"/>
              <a:t>How to play</a:t>
            </a:r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7924800" cy="28083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Teacher: Do you like this </a:t>
            </a:r>
            <a:r>
              <a:rPr lang="en-US" sz="3200" dirty="0" smtClean="0">
                <a:solidFill>
                  <a:srgbClr val="92D050"/>
                </a:solidFill>
              </a:rPr>
              <a:t>_______</a:t>
            </a:r>
            <a:r>
              <a:rPr lang="en-US" sz="3200" dirty="0" smtClean="0"/>
              <a:t>?</a:t>
            </a:r>
          </a:p>
          <a:p>
            <a:pPr marL="457200" lvl="1" indent="0">
              <a:buNone/>
            </a:pPr>
            <a:r>
              <a:rPr lang="en-US" sz="3200" dirty="0" smtClean="0"/>
              <a:t>Students: Yes, I like it! How much is it?</a:t>
            </a:r>
          </a:p>
          <a:p>
            <a:pPr marL="457200" lvl="1" indent="0">
              <a:buNone/>
            </a:pPr>
            <a:r>
              <a:rPr lang="en-US" sz="3200" dirty="0" smtClean="0"/>
              <a:t>Teacher: It’s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_______</a:t>
            </a:r>
            <a:r>
              <a:rPr lang="en-US" sz="3200" dirty="0" smtClean="0"/>
              <a:t> won.</a:t>
            </a:r>
            <a:endParaRPr lang="en-US" sz="3200" dirty="0"/>
          </a:p>
        </p:txBody>
      </p:sp>
      <p:sp>
        <p:nvSpPr>
          <p:cNvPr id="10" name="AutoShape 8" descr="http://images.clipartpanda.com/ninja-clip-art-ycoeyj7ai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70" y="2686794"/>
            <a:ext cx="64389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ttp://images.cpcache.com/image/65837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78" y="4554122"/>
            <a:ext cx="576064" cy="5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images.cpcache.com/image/65837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01208"/>
            <a:ext cx="576064" cy="5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images.cpcache.com/image/65837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020221"/>
            <a:ext cx="576064" cy="5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mages.cpcache.com/image/65837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576064" cy="5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images.cpcache.com/image/65837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58" y="3861048"/>
            <a:ext cx="576064" cy="5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2987824" y="3059440"/>
            <a:ext cx="792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951444" y="3059440"/>
            <a:ext cx="792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4896036" y="3059440"/>
            <a:ext cx="792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832140" y="3081040"/>
            <a:ext cx="792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6848346" y="3059440"/>
            <a:ext cx="7920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559888" y="3489487"/>
            <a:ext cx="1152128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1763688" y="4137559"/>
            <a:ext cx="792088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1583668" y="4830633"/>
            <a:ext cx="1152128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1691680" y="5517232"/>
            <a:ext cx="972108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1871700" y="6296732"/>
            <a:ext cx="576064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직선 연결선 2052"/>
          <p:cNvCxnSpPr/>
          <p:nvPr/>
        </p:nvCxnSpPr>
        <p:spPr>
          <a:xfrm>
            <a:off x="2987824" y="3212976"/>
            <a:ext cx="864096" cy="553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직선 연결선 2054"/>
          <p:cNvCxnSpPr/>
          <p:nvPr/>
        </p:nvCxnSpPr>
        <p:spPr>
          <a:xfrm flipV="1">
            <a:off x="2987824" y="3212976"/>
            <a:ext cx="864096" cy="553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flipV="1">
            <a:off x="5832140" y="5240721"/>
            <a:ext cx="864096" cy="553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5832140" y="5271553"/>
            <a:ext cx="864096" cy="553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 flipV="1">
            <a:off x="4860032" y="3861048"/>
            <a:ext cx="864096" cy="553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4860032" y="3861048"/>
            <a:ext cx="864096" cy="553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9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7592" y="0"/>
            <a:ext cx="7924800" cy="1143000"/>
          </a:xfrm>
        </p:spPr>
        <p:txBody>
          <a:bodyPr/>
          <a:lstStyle/>
          <a:p>
            <a:r>
              <a:rPr lang="en-US" dirty="0" smtClean="0"/>
              <a:t>How to play</a:t>
            </a:r>
            <a:endParaRPr 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539552" y="1988840"/>
            <a:ext cx="7924800" cy="28083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The most ninjas alive after 10 rounds WINS!</a:t>
            </a:r>
          </a:p>
          <a:p>
            <a:pPr marL="0" indent="0" algn="ctr">
              <a:buNone/>
            </a:pPr>
            <a:r>
              <a:rPr lang="en-US" sz="5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10</a:t>
            </a:r>
            <a:r>
              <a:rPr lang="ko-KR" altLang="en-US" sz="5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번의 게임 후에 가장 많은 </a:t>
            </a:r>
            <a:r>
              <a:rPr lang="ko-KR" altLang="en-US" sz="5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닌자가</a:t>
            </a:r>
            <a:r>
              <a:rPr lang="ko-KR" altLang="en-US" sz="5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살아있으면 승리</a:t>
            </a:r>
            <a:r>
              <a:rPr lang="en-US" altLang="ko-KR" sz="5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!</a:t>
            </a:r>
            <a:endParaRPr lang="en-US" sz="5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AutoShape 8" descr="http://images.clipartpanda.com/ninja-clip-art-ycoeyj7ai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08520" y="-315416"/>
            <a:ext cx="9433048" cy="7173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3000" y="-171400"/>
            <a:ext cx="7924800" cy="72008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start!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45604" y="506218"/>
            <a:ext cx="7924800" cy="4114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Write your class, number and name.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36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학반</a:t>
            </a:r>
            <a:r>
              <a:rPr lang="en-US" altLang="ko-KR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번호</a:t>
            </a:r>
            <a:r>
              <a:rPr lang="en-US" altLang="ko-KR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이름을 쓰세요</a:t>
            </a:r>
            <a:r>
              <a:rPr lang="en-US" altLang="ko-KR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.)</a:t>
            </a:r>
            <a:endParaRPr lang="en-US" sz="3600" b="1" dirty="0" smtClean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Hide your ninjas. </a:t>
            </a:r>
            <a:r>
              <a:rPr lang="en-US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36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닌자를</a:t>
            </a:r>
            <a:r>
              <a:rPr lang="ko-KR" altLang="en-US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숨기세요</a:t>
            </a:r>
            <a:r>
              <a:rPr lang="en-US" altLang="ko-KR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.)</a:t>
            </a:r>
            <a:r>
              <a:rPr lang="en-US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Draw your ninjas, like this: </a:t>
            </a:r>
            <a:r>
              <a:rPr lang="en-US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3600" b="1" dirty="0" err="1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닌자를</a:t>
            </a:r>
            <a:r>
              <a:rPr lang="ko-KR" altLang="en-US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아래와 같이 그리세요</a:t>
            </a:r>
            <a:r>
              <a:rPr lang="en-US" altLang="ko-KR" sz="36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.)</a:t>
            </a:r>
            <a:endParaRPr lang="en-US" sz="3600" b="1" dirty="0">
              <a:solidFill>
                <a:schemeClr val="bg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2843808" y="4005064"/>
            <a:ext cx="3003184" cy="2736304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2893193" y="4688987"/>
            <a:ext cx="2953799" cy="9763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3707904" y="4981058"/>
            <a:ext cx="360040" cy="3921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타원 9"/>
          <p:cNvSpPr/>
          <p:nvPr/>
        </p:nvSpPr>
        <p:spPr>
          <a:xfrm>
            <a:off x="4562619" y="4981058"/>
            <a:ext cx="360040" cy="3921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108520" y="-315416"/>
            <a:ext cx="9433048" cy="7173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53150"/>
              </p:ext>
            </p:extLst>
          </p:nvPr>
        </p:nvGraphicFramePr>
        <p:xfrm>
          <a:off x="881336" y="188640"/>
          <a:ext cx="7579096" cy="6165305"/>
        </p:xfrm>
        <a:graphic>
          <a:graphicData uri="http://schemas.openxmlformats.org/drawingml/2006/table">
            <a:tbl>
              <a:tblPr/>
              <a:tblGrid>
                <a:gridCol w="1767685"/>
                <a:gridCol w="1155350"/>
                <a:gridCol w="1143797"/>
                <a:gridCol w="1190010"/>
                <a:gridCol w="1120689"/>
                <a:gridCol w="1201565"/>
              </a:tblGrid>
              <a:tr h="1000535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2,000 won</a:t>
                      </a:r>
                      <a:endParaRPr lang="en-US" sz="1600">
                        <a:effectLst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5,500 won</a:t>
                      </a:r>
                      <a:endParaRPr lang="en-US" sz="1600">
                        <a:effectLst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9,200 won</a:t>
                      </a:r>
                      <a:endParaRPr lang="en-US" sz="1600">
                        <a:effectLst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8,000 won</a:t>
                      </a:r>
                      <a:endParaRPr lang="en-US" sz="1600">
                        <a:effectLst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 won</a:t>
                      </a:r>
                      <a:endParaRPr lang="en-US" sz="1600" dirty="0">
                        <a:effectLst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5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Long Umbrella</a:t>
                      </a:r>
                      <a:endParaRPr lang="en-US" sz="1600">
                        <a:effectLst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04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Blue Cap</a:t>
                      </a:r>
                      <a:endParaRPr lang="en-US" sz="1600">
                        <a:effectLst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Orange Coat</a:t>
                      </a:r>
                      <a:endParaRPr lang="en-US" sz="1600">
                        <a:effectLst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88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Green Pen</a:t>
                      </a:r>
                      <a:endParaRPr lang="en-US" sz="1600">
                        <a:effectLst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12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Kebab</a:t>
                      </a:r>
                      <a:endParaRPr lang="en-US" sz="1600" dirty="0">
                        <a:effectLst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923" marR="59923" marT="59923" marB="5992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7800" y="1762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34" charset="-127"/>
                <a:ea typeface="굴림" pitchFamily="34" charset="-127"/>
                <a:cs typeface="굴림" pitchFamily="34" charset="-127"/>
              </a:rPr>
              <a:t/>
            </a:r>
            <a:br>
              <a: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34" charset="-127"/>
                <a:ea typeface="굴림" pitchFamily="34" charset="-127"/>
                <a:cs typeface="굴림" pitchFamily="34" charset="-127"/>
              </a:rPr>
            </a:b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34" charset="-127"/>
              <a:ea typeface="굴림" pitchFamily="34" charset="-127"/>
              <a:cs typeface="굴림" pitchFamily="34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34" charset="-127"/>
              <a:ea typeface="굴림" pitchFamily="34" charset="-127"/>
              <a:cs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16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수평선">
  <a:themeElements>
    <a:clrScheme name="사용자 지정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030A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수평선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수평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523</TotalTime>
  <Words>150</Words>
  <Application>Microsoft Office PowerPoint</Application>
  <PresentationFormat>화면 슬라이드 쇼(4:3)</PresentationFormat>
  <Paragraphs>31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수평선</vt:lpstr>
      <vt:lpstr>NINJA!</vt:lpstr>
      <vt:lpstr>How to play (게임 방법)</vt:lpstr>
      <vt:lpstr>How to play</vt:lpstr>
      <vt:lpstr>How to play</vt:lpstr>
      <vt:lpstr>Let’s start!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BINGO!</dc:title>
  <dc:creator>user</dc:creator>
  <cp:lastModifiedBy>영어실</cp:lastModifiedBy>
  <cp:revision>22</cp:revision>
  <cp:lastPrinted>2014-11-19T04:45:32Z</cp:lastPrinted>
  <dcterms:created xsi:type="dcterms:W3CDTF">2014-09-01T03:22:08Z</dcterms:created>
  <dcterms:modified xsi:type="dcterms:W3CDTF">2015-10-15T03:15:49Z</dcterms:modified>
</cp:coreProperties>
</file>