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91" r:id="rId3"/>
    <p:sldId id="292" r:id="rId4"/>
    <p:sldId id="289" r:id="rId5"/>
    <p:sldId id="298" r:id="rId6"/>
    <p:sldId id="303" r:id="rId7"/>
    <p:sldId id="306" r:id="rId8"/>
    <p:sldId id="304" r:id="rId9"/>
    <p:sldId id="286" r:id="rId10"/>
    <p:sldId id="299" r:id="rId11"/>
    <p:sldId id="294" r:id="rId12"/>
    <p:sldId id="296" r:id="rId13"/>
    <p:sldId id="290" r:id="rId14"/>
    <p:sldId id="288" r:id="rId15"/>
    <p:sldId id="287" r:id="rId16"/>
    <p:sldId id="307" r:id="rId17"/>
    <p:sldId id="300" r:id="rId18"/>
    <p:sldId id="302" r:id="rId19"/>
    <p:sldId id="285" r:id="rId20"/>
    <p:sldId id="257" r:id="rId21"/>
    <p:sldId id="267" r:id="rId22"/>
    <p:sldId id="263" r:id="rId23"/>
    <p:sldId id="266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65" r:id="rId32"/>
    <p:sldId id="275" r:id="rId33"/>
    <p:sldId id="258" r:id="rId34"/>
    <p:sldId id="260" r:id="rId35"/>
    <p:sldId id="261" r:id="rId36"/>
    <p:sldId id="262" r:id="rId37"/>
    <p:sldId id="259" r:id="rId38"/>
    <p:sldId id="264" r:id="rId39"/>
    <p:sldId id="277" r:id="rId40"/>
    <p:sldId id="276" r:id="rId41"/>
    <p:sldId id="278" r:id="rId42"/>
    <p:sldId id="279" r:id="rId43"/>
    <p:sldId id="280" r:id="rId44"/>
    <p:sldId id="281" r:id="rId45"/>
    <p:sldId id="282" r:id="rId46"/>
    <p:sldId id="284" r:id="rId47"/>
    <p:sldId id="283" r:id="rId48"/>
    <p:sldId id="308" r:id="rId49"/>
    <p:sldId id="310" r:id="rId50"/>
    <p:sldId id="309" r:id="rId51"/>
    <p:sldId id="311" r:id="rId52"/>
    <p:sldId id="312" r:id="rId53"/>
    <p:sldId id="313" r:id="rId54"/>
    <p:sldId id="315" r:id="rId55"/>
    <p:sldId id="31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17" autoAdjust="0"/>
  </p:normalViewPr>
  <p:slideViewPr>
    <p:cSldViewPr>
      <p:cViewPr>
        <p:scale>
          <a:sx n="70" d="100"/>
          <a:sy n="70" d="100"/>
        </p:scale>
        <p:origin x="-157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78DD6-D7B8-403B-BAE0-8FFEE9B51191}" type="datetimeFigureOut">
              <a:rPr lang="ko-KR" altLang="en-US" smtClean="0"/>
              <a:t>2015-10-29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134F6-B4D1-4FD6-A9F0-C1FB096DDF4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330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Spongebob</a:t>
            </a:r>
            <a:endParaRPr lang="en-US" altLang="ko-KR" dirty="0" smtClean="0"/>
          </a:p>
          <a:p>
            <a:r>
              <a:rPr lang="en-US" altLang="ko-KR" dirty="0" smtClean="0"/>
              <a:t>11:02</a:t>
            </a:r>
          </a:p>
          <a:p>
            <a:r>
              <a:rPr lang="en-US" altLang="ko-KR" dirty="0" smtClean="0"/>
              <a:t>S01, EP13a </a:t>
            </a:r>
            <a:r>
              <a:rPr lang="en-US" altLang="ko-KR" dirty="0" err="1" smtClean="0"/>
              <a:t>Scaredy</a:t>
            </a:r>
            <a:r>
              <a:rPr lang="en-US" altLang="ko-KR" dirty="0" smtClean="0"/>
              <a:t> Pants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34F6-B4D1-4FD6-A9F0-C1FB096DDF43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718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Play</a:t>
            </a:r>
            <a:r>
              <a:rPr lang="en-US" altLang="ko-KR" baseline="0" dirty="0" smtClean="0"/>
              <a:t> some Halloween music during the craft! ^-^</a:t>
            </a:r>
            <a:endParaRPr lang="en-US" altLang="ko-KR" dirty="0" smtClean="0"/>
          </a:p>
          <a:p>
            <a:r>
              <a:rPr lang="en-US" altLang="ko-KR" dirty="0" smtClean="0"/>
              <a:t>https://www.youtube.com/playlist?list=PLbSnYZ9hRa3MJECJmqZzVx1WRKChlnN5X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34F6-B4D1-4FD6-A9F0-C1FB096DDF43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98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E7F1-B714-4FB1-8765-B909D9C548E8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7978-DEBC-4B11-B9F3-C65011E6104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vpot.daum.net/mypot/View.do?ownerid=CKF.F7ciT1g0&amp;playlistid=4479441&amp;clipid=6053059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lloween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8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10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HALLOWEEN VOCABULARY</a:t>
            </a:r>
            <a:b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err="1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핼러윈</a:t>
            </a: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단어</a:t>
            </a:r>
            <a:endParaRPr lang="en-US" sz="66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Monster </a:t>
            </a:r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ko-KR" altLang="en-US" sz="5400" dirty="0" err="1" smtClean="0">
                <a:solidFill>
                  <a:schemeClr val="bg1"/>
                </a:solidFill>
                <a:latin typeface="Impact" pitchFamily="34" charset="0"/>
              </a:rPr>
              <a:t>몬스터</a:t>
            </a:r>
            <a:r>
              <a:rPr lang="en-US" altLang="ko-KR" sz="54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br>
              <a:rPr lang="en-US" altLang="ko-KR" sz="54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7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괴</a:t>
            </a:r>
            <a:r>
              <a:rPr lang="ko-KR" altLang="en-US" sz="67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물</a:t>
            </a:r>
            <a:endParaRPr lang="en-US" sz="73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5715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769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Vampire </a:t>
            </a:r>
            <a:b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뱀파이어</a:t>
            </a:r>
            <a:endParaRPr lang="en-US" sz="66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153025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77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Bat (</a:t>
            </a:r>
            <a:r>
              <a:rPr lang="ko-KR" altLang="en-US" sz="6600" dirty="0" err="1" smtClean="0">
                <a:solidFill>
                  <a:schemeClr val="bg1"/>
                </a:solidFill>
                <a:latin typeface="Impact" pitchFamily="34" charset="0"/>
              </a:rPr>
              <a:t>뱃</a:t>
            </a:r>
            <a: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b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박</a:t>
            </a:r>
            <a:r>
              <a:rPr lang="ko-KR" altLang="en-US" sz="66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쥐</a:t>
            </a:r>
            <a:endParaRPr lang="en-US" sz="66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5" name="Picture 4" descr="b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7086600" cy="4885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Werewolf (</a:t>
            </a:r>
            <a:r>
              <a:rPr lang="ko-KR" altLang="en-US" sz="6600" dirty="0" err="1" smtClean="0">
                <a:solidFill>
                  <a:schemeClr val="bg1"/>
                </a:solidFill>
                <a:latin typeface="Impact" pitchFamily="34" charset="0"/>
              </a:rPr>
              <a:t>웨얼울프</a:t>
            </a:r>
            <a: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en-US" altLang="ko-KR" sz="6600" dirty="0">
                <a:solidFill>
                  <a:schemeClr val="bg1"/>
                </a:solidFill>
                <a:latin typeface="Impact" pitchFamily="34" charset="0"/>
              </a:rPr>
              <a:t>)</a:t>
            </a:r>
            <a: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늑대 인간 </a:t>
            </a:r>
            <a:endParaRPr lang="en-US" sz="66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1981200"/>
            <a:ext cx="4179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Full moon </a:t>
            </a:r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ko-KR" altLang="en-US" sz="6000" dirty="0">
                <a:solidFill>
                  <a:schemeClr val="bg1"/>
                </a:solidFill>
                <a:latin typeface="Impact" pitchFamily="34" charset="0"/>
              </a:rPr>
              <a:t>풀</a:t>
            </a:r>
            <a:r>
              <a:rPr lang="ko-KR" altLang="en-US" sz="6000" dirty="0" smtClean="0">
                <a:solidFill>
                  <a:schemeClr val="bg1"/>
                </a:solidFill>
                <a:latin typeface="Impact" pitchFamily="34" charset="0"/>
              </a:rPr>
              <a:t>문</a:t>
            </a:r>
            <a:r>
              <a:rPr lang="en-US" altLang="ko-KR" sz="60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br>
              <a:rPr lang="en-US" altLang="ko-KR" sz="60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0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보름</a:t>
            </a:r>
            <a:r>
              <a:rPr lang="ko-KR" altLang="en-US" sz="60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달</a:t>
            </a:r>
            <a:endParaRPr lang="en-US" sz="66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5" name="Picture 4" descr="full m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828800"/>
            <a:ext cx="4701540" cy="4801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Frankenstein </a:t>
            </a:r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ko-KR" altLang="en-US" sz="6000" dirty="0" err="1" smtClean="0">
                <a:solidFill>
                  <a:schemeClr val="bg1"/>
                </a:solidFill>
                <a:latin typeface="Impact" pitchFamily="34" charset="0"/>
              </a:rPr>
              <a:t>프랭킨스타인</a:t>
            </a:r>
            <a:r>
              <a:rPr lang="en-US" altLang="ko-KR" sz="6000" dirty="0">
                <a:solidFill>
                  <a:schemeClr val="bg1"/>
                </a:solidFill>
                <a:latin typeface="Impact" pitchFamily="34" charset="0"/>
              </a:rPr>
              <a:t>)</a:t>
            </a:r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프랑켄슈타인</a:t>
            </a:r>
            <a:endParaRPr lang="en-US" sz="6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35433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Skeleton (</a:t>
            </a:r>
            <a:r>
              <a:rPr lang="ko-KR" altLang="en-US" sz="6600" dirty="0" err="1" smtClean="0">
                <a:solidFill>
                  <a:schemeClr val="bg1"/>
                </a:solidFill>
                <a:latin typeface="Impact" pitchFamily="34" charset="0"/>
              </a:rPr>
              <a:t>스캘레턴</a:t>
            </a:r>
            <a: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b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골격</a:t>
            </a:r>
            <a:endParaRPr lang="en-US" sz="66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4629150" cy="3933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Mummy (</a:t>
            </a:r>
            <a:r>
              <a:rPr lang="ko-KR" altLang="en-US" sz="6600" dirty="0" err="1" smtClean="0">
                <a:solidFill>
                  <a:schemeClr val="bg1"/>
                </a:solidFill>
                <a:latin typeface="Impact" pitchFamily="34" charset="0"/>
              </a:rPr>
              <a:t>머미</a:t>
            </a:r>
            <a: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b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미</a:t>
            </a:r>
            <a:r>
              <a:rPr lang="ko-KR" altLang="en-US" sz="66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라</a:t>
            </a:r>
            <a:endParaRPr lang="en-US" sz="6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2209800"/>
            <a:ext cx="4642911" cy="4395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Zombie</a:t>
            </a:r>
            <a:b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err="1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좀</a:t>
            </a:r>
            <a:r>
              <a:rPr lang="ko-KR" altLang="en-US" sz="6600" dirty="0" err="1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비</a:t>
            </a:r>
            <a:endParaRPr lang="en-US" sz="6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04" y="2209800"/>
            <a:ext cx="2755392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lloween 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8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5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HALLOWEEN CULTURE</a:t>
            </a:r>
            <a:b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err="1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핼러윈</a:t>
            </a: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문화</a:t>
            </a:r>
            <a:endParaRPr lang="en-US" sz="6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Witch (</a:t>
            </a:r>
            <a:r>
              <a:rPr lang="ko-KR" altLang="en-US" sz="6600" dirty="0" smtClean="0">
                <a:solidFill>
                  <a:schemeClr val="bg1"/>
                </a:solidFill>
                <a:latin typeface="Impact" pitchFamily="34" charset="0"/>
              </a:rPr>
              <a:t>위치</a:t>
            </a:r>
            <a: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b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마</a:t>
            </a:r>
            <a:r>
              <a:rPr lang="ko-KR" altLang="en-US" sz="66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녀</a:t>
            </a:r>
            <a: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</a:br>
            <a:endParaRPr lang="en-US" sz="6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2209800"/>
            <a:ext cx="4603887" cy="3974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Impact" pitchFamily="34" charset="0"/>
              </a:rPr>
              <a:t>HALLOWEEN CULTURE</a:t>
            </a:r>
            <a:br>
              <a:rPr lang="en-US" sz="6600" dirty="0" smtClean="0">
                <a:latin typeface="Impact" pitchFamily="34" charset="0"/>
              </a:rPr>
            </a:br>
            <a:r>
              <a:rPr lang="ko-KR" altLang="en-US" sz="66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핼러윈</a:t>
            </a:r>
            <a:r>
              <a:rPr lang="ko-KR" altLang="en-US" sz="6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6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문화</a:t>
            </a:r>
            <a:endParaRPr lang="en-US" sz="66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153400" cy="1752600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Jack-o-Lantern (</a:t>
            </a:r>
            <a:r>
              <a:rPr lang="ko-KR" altLang="en-US" sz="4400" dirty="0" err="1" smtClean="0">
                <a:solidFill>
                  <a:schemeClr val="tx1"/>
                </a:solidFill>
              </a:rPr>
              <a:t>잭</a:t>
            </a:r>
            <a:r>
              <a:rPr lang="ko-KR" altLang="en-US" sz="4400" dirty="0" smtClean="0">
                <a:solidFill>
                  <a:schemeClr val="tx1"/>
                </a:solidFill>
              </a:rPr>
              <a:t> 오 랜턴</a:t>
            </a:r>
            <a:r>
              <a:rPr lang="en-US" altLang="ko-KR" sz="4400" dirty="0" smtClean="0">
                <a:solidFill>
                  <a:schemeClr val="tx1"/>
                </a:solidFill>
              </a:rPr>
              <a:t>)</a:t>
            </a:r>
            <a:endParaRPr lang="en-US" sz="4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Trick or Treating (</a:t>
            </a:r>
            <a:r>
              <a:rPr lang="ko-KR" altLang="en-US" sz="4400" dirty="0" smtClean="0">
                <a:solidFill>
                  <a:schemeClr val="tx1"/>
                </a:solidFill>
              </a:rPr>
              <a:t>트릭 </a:t>
            </a:r>
            <a:r>
              <a:rPr lang="ko-KR" altLang="en-US" sz="4400" dirty="0" err="1" smtClean="0">
                <a:solidFill>
                  <a:schemeClr val="tx1"/>
                </a:solidFill>
              </a:rPr>
              <a:t>오얼</a:t>
            </a:r>
            <a:r>
              <a:rPr lang="ko-KR" altLang="en-US" sz="4400" dirty="0" smtClean="0">
                <a:solidFill>
                  <a:schemeClr val="tx1"/>
                </a:solidFill>
              </a:rPr>
              <a:t> </a:t>
            </a:r>
            <a:r>
              <a:rPr lang="ko-KR" altLang="en-US" sz="4400" dirty="0" err="1" smtClean="0">
                <a:solidFill>
                  <a:schemeClr val="tx1"/>
                </a:solidFill>
              </a:rPr>
              <a:t>트리팅</a:t>
            </a:r>
            <a:r>
              <a:rPr lang="en-US" altLang="ko-KR" sz="4400" dirty="0" smtClean="0">
                <a:solidFill>
                  <a:schemeClr val="tx1"/>
                </a:solidFill>
              </a:rPr>
              <a:t>)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029200" y="457200"/>
            <a:ext cx="3962400" cy="5638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How to Make a 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Jack-o-Lantern</a:t>
            </a:r>
          </a:p>
          <a:p>
            <a:r>
              <a:rPr lang="ko-KR" altLang="en-US" sz="4800" dirty="0" err="1" smtClean="0">
                <a:solidFill>
                  <a:schemeClr val="tx1"/>
                </a:solidFill>
              </a:rPr>
              <a:t>잭오랜턴</a:t>
            </a:r>
            <a:r>
              <a:rPr lang="ko-KR" altLang="en-US" sz="4800" dirty="0" smtClean="0">
                <a:solidFill>
                  <a:schemeClr val="tx1"/>
                </a:solidFill>
              </a:rPr>
              <a:t> 만드는 방법 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7" name="Picture 6" descr="scooping gu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800600" cy="6890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Pumpkin patch (</a:t>
            </a:r>
            <a:r>
              <a:rPr lang="ko-KR" alt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펌킨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패치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호박 밭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37739"/>
            <a:ext cx="7848600" cy="523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pumpkin pick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3600" y="4425692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</a:t>
            </a:r>
            <a:r>
              <a:rPr lang="ko-KR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첫</a:t>
            </a:r>
            <a:r>
              <a:rPr lang="ko-KR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째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a pumpkin</a:t>
            </a:r>
          </a:p>
          <a:p>
            <a:pPr algn="r"/>
            <a:r>
              <a:rPr lang="ko-KR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호박을 골라요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ooping gut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04800"/>
            <a:ext cx="9153153" cy="609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25400" y="0"/>
            <a:ext cx="5486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2: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둘째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Cut the top off.</a:t>
            </a:r>
          </a:p>
          <a:p>
            <a:r>
              <a:rPr lang="ko-KR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호박의 윗부분을  잘라요</a:t>
            </a:r>
            <a:r>
              <a:rPr lang="en-US" altLang="ko-K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029200"/>
            <a:ext cx="562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셋째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Scoop out the insides.</a:t>
            </a:r>
          </a:p>
          <a:p>
            <a:pPr algn="r"/>
            <a:r>
              <a:rPr lang="ko-KR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속을 퍼내요</a:t>
            </a:r>
            <a:r>
              <a:rPr lang="en-US" altLang="ko-K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jack o lantern carv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04800"/>
            <a:ext cx="7620000" cy="571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2350" y="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넷째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face</a:t>
            </a:r>
          </a:p>
          <a:p>
            <a:pPr algn="r"/>
            <a:r>
              <a:rPr lang="ko-KR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얼굴을 만들어요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jack o lant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5245"/>
            <a:ext cx="9144000" cy="5899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jack o lantern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7239000" cy="6891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jack o lantern novel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214884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jack o lantern novelty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7620000" cy="687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Black cat (</a:t>
            </a:r>
            <a:r>
              <a:rPr lang="ko-KR" altLang="en-US" sz="6600" dirty="0" smtClean="0">
                <a:solidFill>
                  <a:schemeClr val="bg1"/>
                </a:solidFill>
                <a:latin typeface="Impact" pitchFamily="34" charset="0"/>
              </a:rPr>
              <a:t>블랙 </a:t>
            </a:r>
            <a:r>
              <a:rPr lang="ko-KR" altLang="en-US" sz="6600" dirty="0" err="1" smtClean="0">
                <a:solidFill>
                  <a:schemeClr val="bg1"/>
                </a:solidFill>
                <a:latin typeface="Impact" pitchFamily="34" charset="0"/>
              </a:rPr>
              <a:t>캣</a:t>
            </a:r>
            <a: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b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검은 고양이</a:t>
            </a:r>
            <a:endParaRPr lang="en-US" sz="66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5" name="Picture 4" descr="black c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199" y="1905000"/>
            <a:ext cx="3810001" cy="4661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jack o lantern novelty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228600"/>
            <a:ext cx="4898571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ecorated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520"/>
            <a:ext cx="9144000" cy="612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029200" y="533400"/>
            <a:ext cx="4114800" cy="6858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How to go</a:t>
            </a:r>
          </a:p>
          <a:p>
            <a:r>
              <a:rPr lang="en-US" sz="4800" dirty="0" smtClean="0">
                <a:solidFill>
                  <a:schemeClr val="tx1"/>
                </a:solidFill>
              </a:rPr>
              <a:t>Trick or Treating</a:t>
            </a:r>
          </a:p>
          <a:p>
            <a:r>
              <a:rPr lang="ko-KR" altLang="en-US" sz="4800" dirty="0" smtClean="0">
                <a:solidFill>
                  <a:schemeClr val="tx1"/>
                </a:solidFill>
              </a:rPr>
              <a:t>트릭 </a:t>
            </a:r>
            <a:r>
              <a:rPr lang="ko-KR" altLang="en-US" sz="4800" dirty="0" err="1" smtClean="0">
                <a:solidFill>
                  <a:schemeClr val="tx1"/>
                </a:solidFill>
              </a:rPr>
              <a:t>오얼</a:t>
            </a:r>
            <a:r>
              <a:rPr lang="ko-KR" altLang="en-US" sz="4800" dirty="0" smtClean="0">
                <a:solidFill>
                  <a:schemeClr val="tx1"/>
                </a:solidFill>
              </a:rPr>
              <a:t> </a:t>
            </a:r>
            <a:r>
              <a:rPr lang="ko-KR" altLang="en-US" sz="4800" dirty="0" err="1" smtClean="0">
                <a:solidFill>
                  <a:schemeClr val="tx1"/>
                </a:solidFill>
              </a:rPr>
              <a:t>트리팅</a:t>
            </a:r>
            <a:r>
              <a:rPr lang="ko-KR" altLang="en-US" sz="4800" dirty="0" smtClean="0">
                <a:solidFill>
                  <a:schemeClr val="tx1"/>
                </a:solidFill>
              </a:rPr>
              <a:t> 방법</a:t>
            </a:r>
            <a:endParaRPr lang="en-US" sz="4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costume headl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5207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ecorated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895571"/>
            <a:ext cx="7561993" cy="54635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-762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1: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첫째 </a:t>
            </a:r>
          </a:p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Decorate your house</a:t>
            </a:r>
          </a:p>
          <a:p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집을 장식해요</a:t>
            </a:r>
            <a: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ecorated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6538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ecorated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57200"/>
            <a:ext cx="7391400" cy="5691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decorated 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decorated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costume drac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2794000" cy="3124200"/>
          </a:xfrm>
          <a:prstGeom prst="rect">
            <a:avLst/>
          </a:prstGeom>
        </p:spPr>
      </p:pic>
      <p:pic>
        <p:nvPicPr>
          <p:cNvPr id="8" name="Picture 7" descr="costume superhe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362200"/>
            <a:ext cx="5715000" cy="4286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600" y="2286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둘째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or buy a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costume.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의상을 만들거나 사요</a:t>
            </a:r>
            <a:r>
              <a:rPr lang="en-US" altLang="ko-K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ko-K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rick-or-treating costu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4"/>
            <a:ext cx="9144000" cy="6368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Pumpkin (</a:t>
            </a:r>
            <a:r>
              <a:rPr lang="ko-KR" altLang="en-US" sz="6600" dirty="0" err="1" smtClean="0">
                <a:solidFill>
                  <a:schemeClr val="bg1"/>
                </a:solidFill>
                <a:latin typeface="Impact" pitchFamily="34" charset="0"/>
              </a:rPr>
              <a:t>펌킨</a:t>
            </a:r>
            <a: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호</a:t>
            </a:r>
            <a:r>
              <a:rPr lang="ko-KR" altLang="en-US" sz="66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박</a:t>
            </a:r>
            <a:endParaRPr lang="en-US" sz="66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4" name="Picture 3" descr="pumpki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828800"/>
            <a:ext cx="4876800" cy="4840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trick-or-treating 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698" y="0"/>
            <a:ext cx="805770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rick-or-treating door to do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83508"/>
            <a:ext cx="7019731" cy="464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4919008"/>
            <a:ext cx="601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3: 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셋째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 to a neighbor’s house.</a:t>
            </a: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이웃 집을 </a:t>
            </a:r>
            <a:r>
              <a:rPr lang="ko-KR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방문해요</a:t>
            </a:r>
            <a:r>
              <a:rPr lang="en-US" altLang="ko-K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trick-or-treating s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54539"/>
            <a:ext cx="6146800" cy="40904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8768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4:</a:t>
            </a:r>
          </a:p>
          <a:p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넷째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09800" y="4572000"/>
            <a:ext cx="6248400" cy="1752600"/>
          </a:xfrm>
          <a:prstGeom prst="wedgeRoundRectCallout">
            <a:avLst>
              <a:gd name="adj1" fmla="val -10766"/>
              <a:gd name="adj2" fmla="val -118249"/>
              <a:gd name="adj3" fmla="val 16667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02617" y="4724400"/>
            <a:ext cx="4892686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“Trick or treat!”</a:t>
            </a:r>
          </a:p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ko-KR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트릭 </a:t>
            </a:r>
            <a:r>
              <a:rPr lang="ko-KR" alt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오얼</a:t>
            </a:r>
            <a:r>
              <a:rPr lang="ko-KR" alt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ko-KR" alt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트릿</a:t>
            </a:r>
            <a:r>
              <a:rPr lang="en-US" altLang="ko-K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!”</a:t>
            </a:r>
            <a:endParaRPr lang="en-US" sz="4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trick-or-treating can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7620000" cy="68870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1900" y="4919008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5: </a:t>
            </a:r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다섯째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candy.</a:t>
            </a:r>
          </a:p>
          <a:p>
            <a:pPr algn="ctr"/>
            <a:r>
              <a:rPr lang="ko-KR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사탕을 받아요</a:t>
            </a:r>
            <a:r>
              <a:rPr lang="en-US" altLang="ko-K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~~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if you don’t get a TREAT?</a:t>
            </a:r>
            <a:br>
              <a:rPr lang="en-US" dirty="0" smtClean="0"/>
            </a:br>
            <a:r>
              <a:rPr lang="ko-KR" altLang="en-US" dirty="0" smtClean="0"/>
              <a:t>만약 사탕을 못 받으면</a:t>
            </a:r>
            <a:r>
              <a:rPr lang="en-US" altLang="ko-KR" dirty="0" smtClean="0"/>
              <a:t>…?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halloween pr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halloween prank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halloween prank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04800"/>
            <a:ext cx="9153153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altLang="ko-KR" sz="6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Happy Halloween</a:t>
            </a:r>
            <a:r>
              <a:rPr lang="en-US" altLang="ko-KR" sz="6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!!!!</a:t>
            </a:r>
          </a:p>
          <a:p>
            <a:pPr marL="0" indent="0" algn="ctr">
              <a:buNone/>
            </a:pPr>
            <a:r>
              <a:rPr lang="en-US" altLang="ko-KR" sz="5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(October 31</a:t>
            </a:r>
            <a:r>
              <a:rPr lang="en-US" altLang="ko-KR" sz="5200" baseline="300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st</a:t>
            </a:r>
            <a:r>
              <a:rPr lang="en-US" altLang="ko-KR" sz="5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</a:p>
          <a:p>
            <a:pPr marL="0" indent="0" algn="ctr">
              <a:buNone/>
            </a:pPr>
            <a:endParaRPr lang="en-US" altLang="ko-KR" sz="6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ko-KR" altLang="en-US" sz="66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해피</a:t>
            </a:r>
            <a:r>
              <a:rPr lang="ko-KR" altLang="en-US" sz="6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r>
              <a:rPr lang="ko-KR" altLang="en-US" sz="6600" dirty="0" err="1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핼러윈</a:t>
            </a:r>
            <a:r>
              <a:rPr lang="en-US" altLang="ko-KR" sz="66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! </a:t>
            </a:r>
            <a:endParaRPr lang="en-US" altLang="ko-KR" sz="6600" dirty="0" smtClean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marL="0" indent="0" algn="ctr">
              <a:buNone/>
            </a:pPr>
            <a:r>
              <a:rPr lang="en-US" altLang="ko-KR" sz="5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(10</a:t>
            </a:r>
            <a:r>
              <a:rPr lang="ko-KR" altLang="en-US" sz="5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월 </a:t>
            </a:r>
            <a:r>
              <a:rPr lang="en-US" altLang="ko-KR" sz="5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31</a:t>
            </a:r>
            <a:r>
              <a:rPr lang="ko-KR" altLang="en-US" sz="5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일</a:t>
            </a:r>
            <a:r>
              <a:rPr lang="en-US" altLang="ko-KR" sz="5200" dirty="0" smtClean="0">
                <a:latin typeface="HY목각파임B" panose="02030600000101010101" pitchFamily="18" charset="-127"/>
                <a:ea typeface="HY목각파임B" panose="02030600000101010101" pitchFamily="18" charset="-127"/>
              </a:rPr>
              <a:t>)</a:t>
            </a:r>
            <a:endParaRPr lang="ko-KR" altLang="en-US" sz="5200" dirty="0"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56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ages2.fanpop.com/image/photos/11500000/SpongeBob-spongebob-squarepants-11560346-1280-1024.jp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5400" dirty="0" smtClean="0"/>
              <a:t>Let’s watch </a:t>
            </a:r>
            <a:r>
              <a:rPr lang="en-US" altLang="ko-KR" sz="5400" dirty="0" err="1" smtClean="0"/>
              <a:t>Spongebob</a:t>
            </a:r>
            <a:r>
              <a:rPr lang="en-US" altLang="ko-KR" sz="5400" dirty="0" smtClean="0"/>
              <a:t>~</a:t>
            </a:r>
            <a:endParaRPr lang="ko-KR" altLang="en-US" sz="5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altLang="ko-KR" dirty="0">
                <a:hlinkClick r:id="rId4"/>
              </a:rPr>
              <a:t>http://</a:t>
            </a:r>
            <a:r>
              <a:rPr lang="en-US" altLang="ko-KR" dirty="0" smtClean="0">
                <a:hlinkClick r:id="rId4"/>
              </a:rPr>
              <a:t>tvpot.daum.net/mypot/View.do?ownerid=CKF.F7ciT1g0&amp;playlistid=4479441&amp;clipid=60530599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42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Jack-o-lantern </a:t>
            </a:r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ko-KR" altLang="en-US" sz="6000" dirty="0" err="1" smtClean="0">
                <a:solidFill>
                  <a:schemeClr val="bg1"/>
                </a:solidFill>
                <a:latin typeface="Impact" pitchFamily="34" charset="0"/>
              </a:rPr>
              <a:t>잭오랜턴</a:t>
            </a:r>
            <a:r>
              <a:rPr lang="en-US" altLang="ko-KR" sz="60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endParaRPr lang="en-US" sz="6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Picture 4" descr="jack o lanter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500" y="1320800"/>
            <a:ext cx="7239000" cy="492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Let’s Make Halloween paper plates!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793"/>
            <a:ext cx="6309312" cy="426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9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962287" cy="638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0"/>
            <a:ext cx="632308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8469"/>
            <a:ext cx="4191000" cy="337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3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21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92251"/>
            <a:ext cx="4572000" cy="367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4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533400"/>
            <a:ext cx="5824538" cy="5549457"/>
          </a:xfrm>
        </p:spPr>
      </p:pic>
    </p:spTree>
    <p:extLst>
      <p:ext uri="{BB962C8B-B14F-4D97-AF65-F5344CB8AC3E}">
        <p14:creationId xmlns:p14="http://schemas.microsoft.com/office/powerpoint/2010/main" val="37063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When you’re finished…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altLang="ko-KR" sz="3600" dirty="0" smtClean="0"/>
              <a:t>Come</a:t>
            </a:r>
            <a:r>
              <a:rPr lang="ko-KR" altLang="en-US" sz="3600" dirty="0" smtClean="0"/>
              <a:t> </a:t>
            </a:r>
            <a:r>
              <a:rPr lang="en-US" altLang="ko-KR" sz="3600" dirty="0" smtClean="0"/>
              <a:t>to me with your plate, and say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“Trick or Treat!” </a:t>
            </a:r>
            <a:r>
              <a:rPr lang="en-US" altLang="ko-KR" sz="3600" dirty="0" smtClean="0"/>
              <a:t>I’ll give you some candy ^^ </a:t>
            </a:r>
          </a:p>
          <a:p>
            <a:pPr marL="0" indent="0">
              <a:buNone/>
            </a:pPr>
            <a:r>
              <a:rPr lang="en-US" altLang="ko-KR" sz="3600" dirty="0"/>
              <a:t> </a:t>
            </a:r>
            <a:r>
              <a:rPr lang="en-US" altLang="ko-KR" sz="3600" dirty="0" smtClean="0"/>
              <a:t>  </a:t>
            </a:r>
            <a:r>
              <a:rPr lang="ko-KR" altLang="en-US" sz="3600" dirty="0" smtClean="0"/>
              <a:t>만든 접시를 가지고 와서 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“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트릭 </a:t>
            </a:r>
            <a:r>
              <a:rPr lang="ko-KR" altLang="en-US" sz="3600" b="1" dirty="0" err="1" smtClean="0">
                <a:solidFill>
                  <a:srgbClr val="FF0000"/>
                </a:solidFill>
              </a:rPr>
              <a:t>오얼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</a:rPr>
              <a:t>트릿</a:t>
            </a:r>
            <a:r>
              <a:rPr lang="en-US" altLang="ko-KR" sz="3600" b="1" dirty="0" smtClean="0">
                <a:solidFill>
                  <a:srgbClr val="FF0000"/>
                </a:solidFill>
              </a:rPr>
              <a:t>”</a:t>
            </a:r>
            <a:r>
              <a:rPr lang="ko-KR" altLang="en-US" sz="3600" b="1" dirty="0" smtClean="0">
                <a:solidFill>
                  <a:srgbClr val="FF0000"/>
                </a:solidFill>
              </a:rPr>
              <a:t>    </a:t>
            </a:r>
            <a:endParaRPr lang="en-US" altLang="ko-KR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ko-KR" sz="3600" dirty="0"/>
              <a:t> </a:t>
            </a:r>
            <a:r>
              <a:rPr lang="en-US" altLang="ko-KR" sz="3600" dirty="0" smtClean="0"/>
              <a:t>  </a:t>
            </a:r>
            <a:r>
              <a:rPr lang="ko-KR" altLang="en-US" sz="3600" dirty="0" smtClean="0"/>
              <a:t>이라고 하세요</a:t>
            </a:r>
            <a:r>
              <a:rPr lang="en-US" altLang="ko-KR" sz="3600" dirty="0" smtClean="0"/>
              <a:t>! </a:t>
            </a:r>
          </a:p>
          <a:p>
            <a:pPr marL="0" indent="0">
              <a:buNone/>
            </a:pPr>
            <a:r>
              <a:rPr lang="en-US" altLang="ko-KR" sz="3600" dirty="0"/>
              <a:t> </a:t>
            </a:r>
            <a:r>
              <a:rPr lang="en-US" altLang="ko-KR" sz="3600" dirty="0" smtClean="0"/>
              <a:t>  </a:t>
            </a:r>
            <a:r>
              <a:rPr lang="ko-KR" altLang="en-US" sz="3600" dirty="0" smtClean="0"/>
              <a:t>사탕을 받을 수 있어요</a:t>
            </a:r>
            <a:r>
              <a:rPr lang="en-US" altLang="ko-KR" sz="3600" dirty="0"/>
              <a:t> </a:t>
            </a:r>
            <a:r>
              <a:rPr lang="en-US" altLang="ko-KR" sz="3600" dirty="0" smtClean="0"/>
              <a:t>^^</a:t>
            </a:r>
            <a:endParaRPr lang="ko-KR" altLang="en-US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24400"/>
            <a:ext cx="2071290" cy="200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53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Costume </a:t>
            </a:r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ko-KR" altLang="en-US" sz="6000" dirty="0" err="1" smtClean="0">
                <a:solidFill>
                  <a:schemeClr val="bg1"/>
                </a:solidFill>
                <a:latin typeface="Impact" pitchFamily="34" charset="0"/>
              </a:rPr>
              <a:t>커스툼</a:t>
            </a:r>
            <a:r>
              <a:rPr lang="en-US" altLang="ko-KR" sz="60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altLang="ko-KR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6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의상</a:t>
            </a:r>
            <a:endParaRPr lang="en-US" sz="66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4" name="Picture 3" descr="costum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905000"/>
            <a:ext cx="6840872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05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Trick or treat </a:t>
            </a:r>
            <a:b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53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ko-KR" altLang="en-US" sz="5300" dirty="0" smtClean="0">
                <a:solidFill>
                  <a:schemeClr val="bg1"/>
                </a:solidFill>
                <a:latin typeface="Impact" pitchFamily="34" charset="0"/>
              </a:rPr>
              <a:t>트릭 </a:t>
            </a:r>
            <a:r>
              <a:rPr lang="ko-KR" altLang="en-US" sz="5300" dirty="0" err="1" smtClean="0">
                <a:solidFill>
                  <a:schemeClr val="bg1"/>
                </a:solidFill>
                <a:latin typeface="Impact" pitchFamily="34" charset="0"/>
              </a:rPr>
              <a:t>오얼</a:t>
            </a:r>
            <a:r>
              <a:rPr lang="ko-KR" altLang="en-US" sz="5300" dirty="0" smtClean="0">
                <a:solidFill>
                  <a:schemeClr val="bg1"/>
                </a:solidFill>
                <a:latin typeface="Impact" pitchFamily="34" charset="0"/>
              </a:rPr>
              <a:t>  </a:t>
            </a:r>
            <a:r>
              <a:rPr lang="ko-KR" altLang="en-US" sz="5300" dirty="0" err="1" smtClean="0">
                <a:solidFill>
                  <a:schemeClr val="bg1"/>
                </a:solidFill>
                <a:latin typeface="Impact" pitchFamily="34" charset="0"/>
              </a:rPr>
              <a:t>트릿</a:t>
            </a:r>
            <a:r>
              <a:rPr lang="en-US" altLang="ko-KR" sz="53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endParaRPr lang="en-US" sz="53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" name="Picture 3" descr="trick or tr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Haunted house </a:t>
            </a:r>
            <a:r>
              <a:rPr lang="en-US" sz="49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ko-KR" altLang="en-US" sz="4900" dirty="0" err="1">
                <a:solidFill>
                  <a:schemeClr val="bg1"/>
                </a:solidFill>
                <a:latin typeface="Impact" pitchFamily="34" charset="0"/>
              </a:rPr>
              <a:t>하운티드</a:t>
            </a:r>
            <a:r>
              <a:rPr lang="ko-KR" altLang="en-US" sz="4900" dirty="0"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ko-KR" altLang="en-US" sz="4900" dirty="0" smtClean="0">
                <a:solidFill>
                  <a:schemeClr val="bg1"/>
                </a:solidFill>
                <a:latin typeface="Impact" pitchFamily="34" charset="0"/>
              </a:rPr>
              <a:t>하우스</a:t>
            </a:r>
            <a:r>
              <a:rPr lang="en-US" altLang="ko-KR" sz="49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br>
              <a:rPr lang="en-US" altLang="ko-KR" sz="49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67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흉가</a:t>
            </a:r>
            <a:endParaRPr lang="en-US" sz="67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5" name="Picture 4" descr="haunted hous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60960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Ghost </a:t>
            </a:r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(</a:t>
            </a:r>
            <a:r>
              <a:rPr lang="ko-KR" altLang="en-US" sz="5400" dirty="0" err="1" smtClean="0">
                <a:solidFill>
                  <a:schemeClr val="bg1"/>
                </a:solidFill>
                <a:latin typeface="Impact" pitchFamily="34" charset="0"/>
              </a:rPr>
              <a:t>고스트</a:t>
            </a:r>
            <a:r>
              <a:rPr lang="en-US" altLang="ko-KR" sz="5400" dirty="0" smtClean="0">
                <a:solidFill>
                  <a:schemeClr val="bg1"/>
                </a:solidFill>
                <a:latin typeface="Impact" pitchFamily="34" charset="0"/>
              </a:rPr>
              <a:t>)</a:t>
            </a:r>
            <a:br>
              <a:rPr lang="en-US" altLang="ko-KR" sz="54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ko-KR" altLang="en-US" sz="5400" dirty="0" smtClean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귀</a:t>
            </a:r>
            <a:r>
              <a:rPr lang="ko-KR" altLang="en-US" sz="54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신</a:t>
            </a:r>
            <a:endParaRPr lang="en-US" sz="66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  <p:pic>
        <p:nvPicPr>
          <p:cNvPr id="5" name="Picture 4" descr="gh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752600"/>
            <a:ext cx="47244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321</Words>
  <Application>Microsoft Office PowerPoint</Application>
  <PresentationFormat>화면 슬라이드 쇼(4:3)</PresentationFormat>
  <Paragraphs>79</Paragraphs>
  <Slides>55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56" baseType="lpstr">
      <vt:lpstr>Office Theme</vt:lpstr>
      <vt:lpstr>HALLOWEEN VOCABULARY 핼러윈 단어</vt:lpstr>
      <vt:lpstr>Witch (위치) 마녀 </vt:lpstr>
      <vt:lpstr>Black cat (블랙 캣) 검은 고양이</vt:lpstr>
      <vt:lpstr>Pumpkin (펌킨) 호박</vt:lpstr>
      <vt:lpstr>Jack-o-lantern (잭오랜턴)</vt:lpstr>
      <vt:lpstr>Costume (커스툼) 의상</vt:lpstr>
      <vt:lpstr>Trick or treat  (트릭 오얼  트릿)</vt:lpstr>
      <vt:lpstr>Haunted house (하운티드 하우스) 흉가</vt:lpstr>
      <vt:lpstr>Ghost (고스트) 귀신</vt:lpstr>
      <vt:lpstr>Monster (몬스터) 괴물</vt:lpstr>
      <vt:lpstr>Vampire  뱀파이어</vt:lpstr>
      <vt:lpstr>Bat (뱃) 박쥐</vt:lpstr>
      <vt:lpstr>Werewolf (웨얼울프 ) 늑대 인간 </vt:lpstr>
      <vt:lpstr>Full moon (풀문) 보름달</vt:lpstr>
      <vt:lpstr>Frankenstein (프랭킨스타인)  프랑켄슈타인</vt:lpstr>
      <vt:lpstr>Skeleton (스캘레턴) 골격</vt:lpstr>
      <vt:lpstr>Mummy (머미) 미라</vt:lpstr>
      <vt:lpstr>Zombie 좀비</vt:lpstr>
      <vt:lpstr>HALLOWEEN CULTURE 핼러윈 문화</vt:lpstr>
      <vt:lpstr>HALLOWEEN CULTURE 핼러윈 문화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What if you don’t get a TREAT? 만약 사탕을 못 받으면…?</vt:lpstr>
      <vt:lpstr>PowerPoint 프레젠테이션</vt:lpstr>
      <vt:lpstr>PowerPoint 프레젠테이션</vt:lpstr>
      <vt:lpstr>PowerPoint 프레젠테이션</vt:lpstr>
      <vt:lpstr>PowerPoint 프레젠테이션</vt:lpstr>
      <vt:lpstr>Let’s watch Spongebob~</vt:lpstr>
      <vt:lpstr>Let’s Make Halloween paper plates!</vt:lpstr>
      <vt:lpstr>PowerPoint 프레젠테이션</vt:lpstr>
      <vt:lpstr>PowerPoint 프레젠테이션</vt:lpstr>
      <vt:lpstr>PowerPoint 프레젠테이션</vt:lpstr>
      <vt:lpstr>PowerPoint 프레젠테이션</vt:lpstr>
      <vt:lpstr>When you’re finished…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HALLOWEEN CULTURE</dc:title>
  <dc:creator>engilse</dc:creator>
  <cp:lastModifiedBy>영어실</cp:lastModifiedBy>
  <cp:revision>41</cp:revision>
  <dcterms:created xsi:type="dcterms:W3CDTF">2010-10-18T09:15:37Z</dcterms:created>
  <dcterms:modified xsi:type="dcterms:W3CDTF">2015-10-29T00:51:30Z</dcterms:modified>
</cp:coreProperties>
</file>