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88" r:id="rId4"/>
    <p:sldId id="258" r:id="rId5"/>
    <p:sldId id="276" r:id="rId6"/>
    <p:sldId id="274" r:id="rId7"/>
    <p:sldId id="273" r:id="rId8"/>
    <p:sldId id="275" r:id="rId9"/>
    <p:sldId id="287" r:id="rId10"/>
    <p:sldId id="259" r:id="rId11"/>
    <p:sldId id="281" r:id="rId12"/>
    <p:sldId id="282" r:id="rId13"/>
    <p:sldId id="283" r:id="rId14"/>
    <p:sldId id="279" r:id="rId15"/>
    <p:sldId id="280" r:id="rId16"/>
    <p:sldId id="289" r:id="rId17"/>
    <p:sldId id="261" r:id="rId18"/>
    <p:sldId id="286" r:id="rId19"/>
    <p:sldId id="284" r:id="rId20"/>
    <p:sldId id="285" r:id="rId21"/>
    <p:sldId id="277" r:id="rId22"/>
    <p:sldId id="262" r:id="rId23"/>
    <p:sldId id="263" r:id="rId24"/>
    <p:sldId id="266" r:id="rId25"/>
    <p:sldId id="267" r:id="rId26"/>
    <p:sldId id="268" r:id="rId27"/>
    <p:sldId id="271" r:id="rId28"/>
    <p:sldId id="293" r:id="rId29"/>
    <p:sldId id="292" r:id="rId30"/>
    <p:sldId id="290" r:id="rId31"/>
    <p:sldId id="291" r:id="rId32"/>
    <p:sldId id="299" r:id="rId33"/>
    <p:sldId id="295" r:id="rId34"/>
    <p:sldId id="294" r:id="rId35"/>
    <p:sldId id="300" r:id="rId36"/>
    <p:sldId id="298" r:id="rId37"/>
    <p:sldId id="297" r:id="rId38"/>
    <p:sldId id="296" r:id="rId39"/>
    <p:sldId id="301" r:id="rId40"/>
    <p:sldId id="302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9ED4-B494-4BED-AD9E-793481CFDBA8}" type="datetimeFigureOut">
              <a:rPr lang="ko-KR" altLang="en-US" smtClean="0"/>
              <a:t>2014-11-21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A608-7093-40C3-8863-B669D004C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42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9ED4-B494-4BED-AD9E-793481CFDBA8}" type="datetimeFigureOut">
              <a:rPr lang="ko-KR" altLang="en-US" smtClean="0"/>
              <a:t>2014-11-21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A608-7093-40C3-8863-B669D004C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59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9ED4-B494-4BED-AD9E-793481CFDBA8}" type="datetimeFigureOut">
              <a:rPr lang="ko-KR" altLang="en-US" smtClean="0"/>
              <a:t>2014-11-21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A608-7093-40C3-8863-B669D004C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960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9ED4-B494-4BED-AD9E-793481CFDBA8}" type="datetimeFigureOut">
              <a:rPr lang="ko-KR" altLang="en-US" smtClean="0"/>
              <a:t>2014-11-21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A608-7093-40C3-8863-B669D004C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48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9ED4-B494-4BED-AD9E-793481CFDBA8}" type="datetimeFigureOut">
              <a:rPr lang="ko-KR" altLang="en-US" smtClean="0"/>
              <a:t>2014-11-21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A608-7093-40C3-8863-B669D004C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17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9ED4-B494-4BED-AD9E-793481CFDBA8}" type="datetimeFigureOut">
              <a:rPr lang="ko-KR" altLang="en-US" smtClean="0"/>
              <a:t>2014-11-21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A608-7093-40C3-8863-B669D004C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71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9ED4-B494-4BED-AD9E-793481CFDBA8}" type="datetimeFigureOut">
              <a:rPr lang="ko-KR" altLang="en-US" smtClean="0"/>
              <a:t>2014-11-21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A608-7093-40C3-8863-B669D004C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34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9ED4-B494-4BED-AD9E-793481CFDBA8}" type="datetimeFigureOut">
              <a:rPr lang="ko-KR" altLang="en-US" smtClean="0"/>
              <a:t>2014-11-21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A608-7093-40C3-8863-B669D004C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61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9ED4-B494-4BED-AD9E-793481CFDBA8}" type="datetimeFigureOut">
              <a:rPr lang="ko-KR" altLang="en-US" smtClean="0"/>
              <a:t>2014-11-21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A608-7093-40C3-8863-B669D004C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94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9ED4-B494-4BED-AD9E-793481CFDBA8}" type="datetimeFigureOut">
              <a:rPr lang="ko-KR" altLang="en-US" smtClean="0"/>
              <a:t>2014-11-21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A608-7093-40C3-8863-B669D004C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11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9ED4-B494-4BED-AD9E-793481CFDBA8}" type="datetimeFigureOut">
              <a:rPr lang="ko-KR" altLang="en-US" smtClean="0"/>
              <a:t>2014-11-21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A608-7093-40C3-8863-B669D004C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128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19ED4-B494-4BED-AD9E-793481CFDBA8}" type="datetimeFigureOut">
              <a:rPr lang="ko-KR" altLang="en-US" smtClean="0"/>
              <a:t>2014-11-21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A608-7093-40C3-8863-B669D004C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56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image" Target="../media/image19.jpeg"/><Relationship Id="rId4" Type="http://schemas.openxmlformats.org/officeDocument/2006/relationships/image" Target="../media/image21.jpe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4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7200" dirty="0" smtClean="0">
                <a:latin typeface="HYPost-Medium" panose="02030600000101010101" pitchFamily="18" charset="-127"/>
                <a:ea typeface="HYPost-Medium" panose="02030600000101010101" pitchFamily="18" charset="-127"/>
              </a:rPr>
              <a:t>Review</a:t>
            </a:r>
            <a:endParaRPr lang="ko-KR" altLang="en-US" sz="7200" dirty="0">
              <a:latin typeface="HYPost-Medium" panose="02030600000101010101" pitchFamily="18" charset="-127"/>
              <a:ea typeface="HYPost-Mediu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48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…more food…</a:t>
            </a:r>
          </a:p>
        </p:txBody>
      </p:sp>
      <p:pic>
        <p:nvPicPr>
          <p:cNvPr id="6149" name="Picture 5" descr="ss_BKS018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2351088"/>
            <a:ext cx="4506912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410200" y="2438400"/>
            <a:ext cx="1335088" cy="579438"/>
          </a:xfrm>
          <a:prstGeom prst="rect">
            <a:avLst/>
          </a:prstGeom>
          <a:solidFill>
            <a:schemeClr val="bg1">
              <a:alpha val="49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200" b="1" dirty="0">
                <a:ea typeface="굴림" charset="-127"/>
              </a:rPr>
              <a:t>Bread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6278563"/>
            <a:ext cx="1266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200" b="1" dirty="0">
                <a:ea typeface="굴림" charset="-127"/>
              </a:rPr>
              <a:t>Salad</a:t>
            </a:r>
          </a:p>
        </p:txBody>
      </p:sp>
    </p:spTree>
    <p:extLst>
      <p:ext uri="{BB962C8B-B14F-4D97-AF65-F5344CB8AC3E}">
        <p14:creationId xmlns:p14="http://schemas.microsoft.com/office/powerpoint/2010/main" val="33628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 animBg="1"/>
      <p:bldP spid="61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Green Beans</a:t>
            </a:r>
          </a:p>
        </p:txBody>
      </p:sp>
      <p:pic>
        <p:nvPicPr>
          <p:cNvPr id="25606" name="Picture 6" descr="ss_SIP85879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371600"/>
            <a:ext cx="4232275" cy="4232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7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Carrots</a:t>
            </a:r>
          </a:p>
        </p:txBody>
      </p:sp>
      <p:pic>
        <p:nvPicPr>
          <p:cNvPr id="27654" name="Picture 6" descr="ss_SIP91394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371600"/>
            <a:ext cx="492760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6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Rice</a:t>
            </a:r>
          </a:p>
        </p:txBody>
      </p:sp>
      <p:pic>
        <p:nvPicPr>
          <p:cNvPr id="36869" name="Picture 5" descr="ss_BHG1270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295400"/>
            <a:ext cx="4232275" cy="4232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2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Pumpkin Pie </a:t>
            </a:r>
            <a:endParaRPr lang="ko-KR" altLang="en-US" b="1" dirty="0"/>
          </a:p>
        </p:txBody>
      </p:sp>
      <p:pic>
        <p:nvPicPr>
          <p:cNvPr id="24580" name="Picture 4" descr="http://upload.wikimedia.org/wikipedia/commons/1/14/Pumpkin_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170396" cy="4104456"/>
          </a:xfrm>
          <a:prstGeom prst="rect">
            <a:avLst/>
          </a:prstGeom>
          <a:noFill/>
        </p:spPr>
      </p:pic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29680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Dessert</a:t>
            </a:r>
          </a:p>
          <a:p>
            <a:r>
              <a:rPr lang="en-US" altLang="ko-KR" dirty="0" smtClean="0"/>
              <a:t>Orange color</a:t>
            </a:r>
          </a:p>
          <a:p>
            <a:r>
              <a:rPr lang="en-US" altLang="ko-KR" dirty="0" smtClean="0"/>
              <a:t>Tastes sweet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1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REVIEW!</a:t>
            </a:r>
            <a:endParaRPr lang="ko-KR" altLang="en-US" b="1" dirty="0"/>
          </a:p>
        </p:txBody>
      </p:sp>
      <p:pic>
        <p:nvPicPr>
          <p:cNvPr id="4" name="Picture 2" descr="http://www.physicianspreference.com/assets/images/BlogImages/turkey%20with%20stuff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2207840" cy="1471893"/>
          </a:xfrm>
          <a:prstGeom prst="rect">
            <a:avLst/>
          </a:prstGeom>
          <a:noFill/>
        </p:spPr>
      </p:pic>
      <p:pic>
        <p:nvPicPr>
          <p:cNvPr id="5" name="Picture 2" descr="http://www.whatwouldcathyeat.com/wp-content/uploads/2010/11/IMG_8480p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421093"/>
            <a:ext cx="1905000" cy="1270000"/>
          </a:xfrm>
          <a:prstGeom prst="rect">
            <a:avLst/>
          </a:prstGeom>
          <a:noFill/>
        </p:spPr>
      </p:pic>
      <p:pic>
        <p:nvPicPr>
          <p:cNvPr id="9" name="Picture 5" descr="ss_BKS01850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1692" y="394979"/>
            <a:ext cx="2052228" cy="20522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6" descr="ss_SIP8587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895944"/>
            <a:ext cx="2555875" cy="255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 descr="ss_SIP9139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079750"/>
            <a:ext cx="2667000" cy="24006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6" descr="http://workwithadriana.com/wp-content/uploads/2014/10/cornbread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1405" y="3162314"/>
            <a:ext cx="2736304" cy="2057371"/>
          </a:xfrm>
          <a:prstGeom prst="rect">
            <a:avLst/>
          </a:prstGeom>
          <a:noFill/>
        </p:spPr>
      </p:pic>
      <p:pic>
        <p:nvPicPr>
          <p:cNvPr id="7" name="Picture 4" descr="http://img1.sunset.timeinc.net/sites/default/files/image/2009/11/chili-glazed-sweet-potatoes-1109-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613" y="2895944"/>
            <a:ext cx="2950096" cy="2950096"/>
          </a:xfrm>
          <a:prstGeom prst="rect">
            <a:avLst/>
          </a:prstGeom>
          <a:noFill/>
        </p:spPr>
      </p:pic>
      <p:pic>
        <p:nvPicPr>
          <p:cNvPr id="10" name="Picture 5" descr="ss_SIP9139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798537"/>
            <a:ext cx="3292988" cy="29630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http://www.gimmesomeoven.com/wp-content/uploads/2012/11/bourbon-orange-cranberry-sauce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401" y="846690"/>
            <a:ext cx="2926580" cy="1950292"/>
          </a:xfrm>
          <a:prstGeom prst="rect">
            <a:avLst/>
          </a:prstGeom>
          <a:noFill/>
        </p:spPr>
      </p:pic>
      <p:pic>
        <p:nvPicPr>
          <p:cNvPr id="13" name="Picture 5" descr="ss_SIP9139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206759"/>
            <a:ext cx="4704253" cy="42338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4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SPEED QUIZ!  </a:t>
            </a:r>
            <a:endParaRPr lang="ko-KR" altLang="en-US" b="1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What color? </a:t>
            </a:r>
          </a:p>
          <a:p>
            <a:r>
              <a:rPr lang="en-US" altLang="ko-KR" dirty="0" smtClean="0"/>
              <a:t>Meat, vegetable, or sauce? </a:t>
            </a:r>
          </a:p>
          <a:p>
            <a:r>
              <a:rPr lang="en-US" altLang="ko-KR" dirty="0" smtClean="0"/>
              <a:t>Sweet or not sweet? </a:t>
            </a:r>
          </a:p>
          <a:p>
            <a:endParaRPr lang="en-US" altLang="ko-KR" dirty="0" smtClean="0"/>
          </a:p>
        </p:txBody>
      </p:sp>
      <p:pic>
        <p:nvPicPr>
          <p:cNvPr id="4" name="Picture 2" descr="http://www.physicianspreference.com/assets/images/BlogImages/turkey%20with%20stuff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951804"/>
            <a:ext cx="2207840" cy="1471893"/>
          </a:xfrm>
          <a:prstGeom prst="rect">
            <a:avLst/>
          </a:prstGeom>
          <a:noFill/>
        </p:spPr>
      </p:pic>
      <p:pic>
        <p:nvPicPr>
          <p:cNvPr id="5" name="Picture 2" descr="http://www.whatwouldcathyeat.com/wp-content/uploads/2010/11/IMG_8480p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359" y="5052751"/>
            <a:ext cx="1905000" cy="1270000"/>
          </a:xfrm>
          <a:prstGeom prst="rect">
            <a:avLst/>
          </a:prstGeom>
          <a:noFill/>
        </p:spPr>
      </p:pic>
      <p:pic>
        <p:nvPicPr>
          <p:cNvPr id="7" name="Picture 2" descr="http://www.gimmesomeoven.com/wp-content/uploads/2012/11/bourbon-orange-cranberry-sauc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766117"/>
            <a:ext cx="2335862" cy="1556634"/>
          </a:xfrm>
          <a:prstGeom prst="rect">
            <a:avLst/>
          </a:prstGeom>
          <a:noFill/>
        </p:spPr>
      </p:pic>
      <p:pic>
        <p:nvPicPr>
          <p:cNvPr id="8" name="Picture 6" descr="ss_SIP9139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9331" y="2523931"/>
            <a:ext cx="2134000" cy="1920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 descr="ss_SIP9139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5014141"/>
            <a:ext cx="1447800" cy="13027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 descr="http://workwithadriana.com/wp-content/uploads/2014/10/cornbread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415716"/>
            <a:ext cx="1752600" cy="1317744"/>
          </a:xfrm>
          <a:prstGeom prst="rect">
            <a:avLst/>
          </a:prstGeom>
          <a:noFill/>
        </p:spPr>
      </p:pic>
      <p:pic>
        <p:nvPicPr>
          <p:cNvPr id="11" name="Picture 4" descr="http://upload.wikimedia.org/wikipedia/commons/1/14/Pumpkin_Pi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439910"/>
            <a:ext cx="1909577" cy="1270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55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Turkey</a:t>
            </a:r>
          </a:p>
        </p:txBody>
      </p:sp>
      <p:pic>
        <p:nvPicPr>
          <p:cNvPr id="14341" name="Picture 5" descr="ss_SIP91394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755775"/>
            <a:ext cx="4314825" cy="388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Stuffing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1506" name="Picture 2" descr="http://www.physicianspreference.com/assets/images/BlogImages/turkey%20with%20stuff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996444" cy="2664296"/>
          </a:xfrm>
          <a:prstGeom prst="rect">
            <a:avLst/>
          </a:prstGeom>
          <a:noFill/>
        </p:spPr>
      </p:pic>
      <p:pic>
        <p:nvPicPr>
          <p:cNvPr id="21510" name="Picture 6" descr="http://workwithadriana.com/wp-content/uploads/2014/10/cornbrea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2736304" cy="2057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09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Gravy </a:t>
            </a:r>
            <a:endParaRPr lang="ko-KR" altLang="en-US" b="1" dirty="0"/>
          </a:p>
        </p:txBody>
      </p:sp>
      <p:pic>
        <p:nvPicPr>
          <p:cNvPr id="23554" name="Picture 2" descr="http://www.whatwouldcathyeat.com/wp-content/uploads/2010/11/IMG_8480p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3503899" cy="2335933"/>
          </a:xfrm>
          <a:prstGeom prst="rect">
            <a:avLst/>
          </a:prstGeom>
          <a:noFill/>
        </p:spPr>
      </p:pic>
      <p:pic>
        <p:nvPicPr>
          <p:cNvPr id="23556" name="Picture 4" descr="http://noblepig.com/images/old/P1230505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388643" cy="2198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55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ac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" y="866775"/>
            <a:ext cx="1309370" cy="17526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6" descr="Ronne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30" y="914400"/>
            <a:ext cx="1242695" cy="17526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7038" y="878522"/>
            <a:ext cx="1322070" cy="1752600"/>
          </a:xfrm>
          <a:prstGeom prst="rect">
            <a:avLst/>
          </a:prstGeom>
        </p:spPr>
      </p:pic>
      <p:pic>
        <p:nvPicPr>
          <p:cNvPr id="7" name="Picture 9" descr="Harry Potter presentatio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021" y="855027"/>
            <a:ext cx="1226820" cy="177609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 descr="hermion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907097"/>
            <a:ext cx="1315720" cy="17526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47404" y="2752816"/>
            <a:ext cx="124301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"/>
            </a:pPr>
            <a:r>
              <a:rPr lang="ko-KR" sz="1800" dirty="0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잔인한</a:t>
            </a:r>
            <a:endParaRPr lang="ko-KR" sz="1200" dirty="0">
              <a:effectLst/>
              <a:latin typeface="Gulim"/>
              <a:cs typeface="Gulim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"/>
            </a:pPr>
            <a:r>
              <a:rPr lang="ko-KR" sz="1800" dirty="0" err="1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야망있는</a:t>
            </a:r>
            <a:r>
              <a:rPr lang="en-US" sz="1800" dirty="0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 / </a:t>
            </a:r>
            <a:r>
              <a:rPr lang="ko-KR" sz="1800" dirty="0" err="1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얄망이</a:t>
            </a:r>
            <a:r>
              <a:rPr lang="ko-KR" sz="1800" dirty="0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 있는</a:t>
            </a:r>
            <a:endParaRPr lang="ko-KR" sz="1200" dirty="0">
              <a:effectLst/>
              <a:latin typeface="Gulim"/>
              <a:cs typeface="Gulim"/>
            </a:endParaRPr>
          </a:p>
          <a:p>
            <a:pPr algn="just" latinLnBrk="1">
              <a:lnSpc>
                <a:spcPct val="115000"/>
              </a:lnSpc>
              <a:spcAft>
                <a:spcPts val="1000"/>
              </a:spcAft>
            </a:pPr>
            <a:r>
              <a:rPr lang="en-US" sz="1800" kern="100" dirty="0">
                <a:effectLst/>
                <a:latin typeface="Malgun Gothic"/>
                <a:ea typeface="Malgun Gothic"/>
                <a:cs typeface="Times New Roman"/>
              </a:rPr>
              <a:t> </a:t>
            </a:r>
            <a:endParaRPr lang="ko-KR" sz="1000" kern="100" dirty="0">
              <a:effectLst/>
              <a:latin typeface="Malgun Gothic"/>
              <a:ea typeface="Malgun Gothic"/>
              <a:cs typeface="Times New Roman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320171" y="2684780"/>
            <a:ext cx="1945641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sz="1800" dirty="0" err="1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용기있는</a:t>
            </a:r>
            <a:endParaRPr lang="ko-KR" sz="1200" dirty="0">
              <a:effectLst/>
              <a:latin typeface="Gulim"/>
              <a:cs typeface="Gulim"/>
            </a:endParaRPr>
          </a:p>
          <a:p>
            <a:pPr marL="742950" lvl="1" indent="-285750" latinLnBrk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sz="1800" dirty="0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믿을 수 있는</a:t>
            </a:r>
            <a:endParaRPr lang="ko-KR" sz="1200" dirty="0">
              <a:effectLst/>
              <a:latin typeface="Gulim"/>
              <a:cs typeface="Gulim"/>
            </a:endParaRPr>
          </a:p>
          <a:p>
            <a:pPr marL="457200" latinLnBrk="1">
              <a:spcAft>
                <a:spcPts val="0"/>
              </a:spcAft>
            </a:pPr>
            <a:r>
              <a:rPr lang="en-US" sz="1800" dirty="0">
                <a:effectLst/>
                <a:latin typeface="Malgun Gothic"/>
                <a:cs typeface="Gulim"/>
              </a:rPr>
              <a:t> </a:t>
            </a:r>
            <a:endParaRPr lang="ko-KR" sz="1200" dirty="0">
              <a:effectLst/>
              <a:latin typeface="Gulim"/>
              <a:cs typeface="Gulim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095625" y="2752815"/>
            <a:ext cx="22383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marL="539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sz="1800" dirty="0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똑똑한</a:t>
            </a:r>
            <a:endParaRPr lang="ko-KR" sz="1200" dirty="0">
              <a:effectLst/>
              <a:latin typeface="Gulim"/>
              <a:cs typeface="Gulim"/>
            </a:endParaRPr>
          </a:p>
          <a:p>
            <a:pPr marL="539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sz="1800" dirty="0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열심히 </a:t>
            </a:r>
            <a:r>
              <a:rPr lang="ko-KR" sz="1800" dirty="0" smtClean="0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일하는</a:t>
            </a:r>
            <a:endParaRPr lang="ko-KR" sz="1200" dirty="0" smtClean="0">
              <a:effectLst/>
              <a:latin typeface="Gulim"/>
              <a:cs typeface="Gulim"/>
            </a:endParaRPr>
          </a:p>
          <a:p>
            <a:pPr marL="457200" latinLnBrk="1">
              <a:spcAft>
                <a:spcPts val="0"/>
              </a:spcAft>
            </a:pPr>
            <a:r>
              <a:rPr lang="en-US" sz="1800" dirty="0" smtClean="0">
                <a:effectLst/>
                <a:latin typeface="Malgun Gothic"/>
                <a:cs typeface="Gulim"/>
              </a:rPr>
              <a:t> </a:t>
            </a:r>
            <a:endParaRPr lang="ko-KR" sz="1200" dirty="0">
              <a:effectLst/>
              <a:latin typeface="Gulim"/>
              <a:cs typeface="Gulim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542925" y="466725"/>
            <a:ext cx="676275" cy="29527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latinLnBrk="1">
              <a:lnSpc>
                <a:spcPct val="115000"/>
              </a:lnSpc>
              <a:spcAft>
                <a:spcPts val="1000"/>
              </a:spcAft>
            </a:pPr>
            <a:r>
              <a:rPr lang="en-US" sz="1000" kern="100" dirty="0">
                <a:effectLst/>
                <a:latin typeface="MDArt"/>
                <a:ea typeface="Malgun Gothic"/>
                <a:cs typeface="Times New Roman"/>
              </a:rPr>
              <a:t>Malfoy</a:t>
            </a:r>
            <a:endParaRPr lang="ko-KR" sz="1000" kern="100" dirty="0">
              <a:effectLst/>
              <a:latin typeface="Malgun Gothic"/>
              <a:ea typeface="Malgun Gothic"/>
              <a:cs typeface="Times New Roman"/>
            </a:endParaRPr>
          </a:p>
        </p:txBody>
      </p:sp>
      <p:sp>
        <p:nvSpPr>
          <p:cNvPr id="13" name="Text Box 8"/>
          <p:cNvSpPr txBox="1"/>
          <p:nvPr/>
        </p:nvSpPr>
        <p:spPr>
          <a:xfrm>
            <a:off x="1966913" y="466725"/>
            <a:ext cx="1143000" cy="29527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latinLnBrk="1">
              <a:lnSpc>
                <a:spcPct val="115000"/>
              </a:lnSpc>
              <a:spcAft>
                <a:spcPts val="1000"/>
              </a:spcAft>
            </a:pPr>
            <a:r>
              <a:rPr lang="en-US" sz="1000" kern="100" dirty="0">
                <a:effectLst/>
                <a:latin typeface="MDArt"/>
                <a:ea typeface="Malgun Gothic"/>
                <a:cs typeface="Times New Roman"/>
              </a:rPr>
              <a:t>Harry Potter</a:t>
            </a:r>
            <a:endParaRPr lang="ko-KR" sz="1000" kern="100" dirty="0">
              <a:effectLst/>
              <a:latin typeface="Malgun Gothic"/>
              <a:ea typeface="Malgun Gothic"/>
              <a:cs typeface="Times New Roman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3810000" y="466725"/>
            <a:ext cx="847725" cy="29527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latinLnBrk="1">
              <a:lnSpc>
                <a:spcPct val="115000"/>
              </a:lnSpc>
              <a:spcAft>
                <a:spcPts val="1000"/>
              </a:spcAft>
            </a:pPr>
            <a:r>
              <a:rPr lang="en-US" sz="1000" kern="100" dirty="0">
                <a:effectLst/>
                <a:latin typeface="MDArt"/>
                <a:ea typeface="Malgun Gothic"/>
                <a:cs typeface="Times New Roman"/>
              </a:rPr>
              <a:t>Hermione</a:t>
            </a:r>
            <a:endParaRPr lang="ko-KR" sz="1000" kern="100" dirty="0">
              <a:effectLst/>
              <a:latin typeface="Malgun Gothic"/>
              <a:ea typeface="Malgun Gothic"/>
              <a:cs typeface="Times New Roman"/>
            </a:endParaRPr>
          </a:p>
        </p:txBody>
      </p:sp>
      <p:sp>
        <p:nvSpPr>
          <p:cNvPr id="15" name="Text Box 11"/>
          <p:cNvSpPr txBox="1"/>
          <p:nvPr/>
        </p:nvSpPr>
        <p:spPr>
          <a:xfrm>
            <a:off x="5334000" y="495300"/>
            <a:ext cx="762000" cy="29527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latinLnBrk="1">
              <a:lnSpc>
                <a:spcPct val="115000"/>
              </a:lnSpc>
              <a:spcAft>
                <a:spcPts val="1000"/>
              </a:spcAft>
            </a:pPr>
            <a:r>
              <a:rPr lang="en-US" sz="1000" kern="100" dirty="0">
                <a:effectLst/>
                <a:latin typeface="MDArt"/>
                <a:ea typeface="Malgun Gothic"/>
                <a:cs typeface="Times New Roman"/>
              </a:rPr>
              <a:t>Ron</a:t>
            </a:r>
            <a:endParaRPr lang="ko-KR" sz="1000" kern="100" dirty="0">
              <a:effectLst/>
              <a:latin typeface="Malgun Gothic"/>
              <a:ea typeface="Malgun Gothic"/>
              <a:cs typeface="Times New Roman"/>
            </a:endParaRPr>
          </a:p>
        </p:txBody>
      </p:sp>
      <p:sp>
        <p:nvSpPr>
          <p:cNvPr id="16" name="Text Box 13"/>
          <p:cNvSpPr txBox="1"/>
          <p:nvPr/>
        </p:nvSpPr>
        <p:spPr>
          <a:xfrm>
            <a:off x="6777038" y="457200"/>
            <a:ext cx="762000" cy="29527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latinLnBrk="1">
              <a:lnSpc>
                <a:spcPct val="115000"/>
              </a:lnSpc>
              <a:spcAft>
                <a:spcPts val="1000"/>
              </a:spcAft>
            </a:pPr>
            <a:r>
              <a:rPr lang="en-US" sz="1000" kern="100" dirty="0">
                <a:effectLst/>
                <a:latin typeface="MDArt"/>
                <a:ea typeface="Malgun Gothic"/>
                <a:cs typeface="Times New Roman"/>
              </a:rPr>
              <a:t>Cedric</a:t>
            </a:r>
            <a:endParaRPr lang="ko-KR" sz="1000" kern="100" dirty="0">
              <a:effectLst/>
              <a:latin typeface="Malgun Gothic"/>
              <a:ea typeface="Malgun Gothic"/>
              <a:cs typeface="Times New Roman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5167630" y="2799715"/>
            <a:ext cx="22383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"/>
            </a:pPr>
            <a:r>
              <a:rPr lang="ko-KR" sz="1800" dirty="0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외향적인</a:t>
            </a:r>
            <a:endParaRPr lang="ko-KR" sz="1200" dirty="0">
              <a:effectLst/>
              <a:latin typeface="Gulim"/>
              <a:cs typeface="Gulim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"/>
            </a:pPr>
            <a:r>
              <a:rPr lang="ko-KR" sz="1800" dirty="0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재미있는</a:t>
            </a:r>
            <a:r>
              <a:rPr lang="en-US" sz="1800" dirty="0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 </a:t>
            </a:r>
            <a:endParaRPr lang="ko-KR" sz="1200" dirty="0">
              <a:effectLst/>
              <a:latin typeface="Gulim"/>
              <a:cs typeface="Gulim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"/>
            </a:pPr>
            <a:r>
              <a:rPr lang="ko-KR" sz="1800" dirty="0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배려하는</a:t>
            </a:r>
            <a:endParaRPr lang="ko-KR" sz="1200" dirty="0">
              <a:effectLst/>
              <a:latin typeface="Gulim"/>
              <a:cs typeface="Gulim"/>
            </a:endParaRPr>
          </a:p>
          <a:p>
            <a:pPr marL="457200" latinLnBrk="1">
              <a:spcAft>
                <a:spcPts val="0"/>
              </a:spcAft>
            </a:pPr>
            <a:r>
              <a:rPr lang="en-US" sz="1800" dirty="0">
                <a:effectLst/>
                <a:latin typeface="Malgun Gothic"/>
                <a:cs typeface="Gulim"/>
              </a:rPr>
              <a:t> </a:t>
            </a:r>
            <a:endParaRPr lang="ko-KR" sz="1200" dirty="0">
              <a:effectLst/>
              <a:latin typeface="Gulim"/>
              <a:cs typeface="Gulim"/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6748463" y="2684780"/>
            <a:ext cx="22383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"/>
            </a:pPr>
            <a:r>
              <a:rPr lang="ko-KR" sz="1800" dirty="0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참을성 </a:t>
            </a:r>
            <a:r>
              <a:rPr lang="ko-KR" sz="1800" dirty="0" err="1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있늠</a:t>
            </a:r>
            <a:endParaRPr lang="ko-KR" sz="1200" dirty="0">
              <a:effectLst/>
              <a:latin typeface="Gulim"/>
              <a:cs typeface="Gulim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"/>
            </a:pPr>
            <a:r>
              <a:rPr lang="ko-KR" sz="1800" dirty="0">
                <a:solidFill>
                  <a:srgbClr val="222222"/>
                </a:solidFill>
                <a:effectLst/>
                <a:latin typeface="Gulim"/>
                <a:ea typeface="Malgun Gothic"/>
                <a:cs typeface="Arial"/>
              </a:rPr>
              <a:t>믿을 수 있는</a:t>
            </a:r>
            <a:endParaRPr lang="ko-KR" sz="1200" dirty="0">
              <a:effectLst/>
              <a:latin typeface="Gulim"/>
              <a:cs typeface="Gulim"/>
            </a:endParaRPr>
          </a:p>
          <a:p>
            <a:pPr marL="457200" latinLnBrk="1">
              <a:spcAft>
                <a:spcPts val="0"/>
              </a:spcAft>
            </a:pPr>
            <a:r>
              <a:rPr lang="en-US" sz="1800" dirty="0">
                <a:effectLst/>
                <a:latin typeface="Malgun Gothic"/>
                <a:cs typeface="Gulim"/>
              </a:rPr>
              <a:t> </a:t>
            </a:r>
            <a:endParaRPr lang="ko-KR" sz="1200" dirty="0">
              <a:effectLst/>
              <a:latin typeface="Gulim"/>
              <a:cs typeface="Guli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4800600"/>
            <a:ext cx="6934200" cy="133882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Expo M" panose="02030504000101010101" pitchFamily="18" charset="-127"/>
                <a:ea typeface="Expo M" panose="02030504000101010101" pitchFamily="18" charset="-127"/>
              </a:rPr>
              <a:t>Intelligent, 	courageous (brave), 	patient, </a:t>
            </a: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Expo M" panose="02030504000101010101" pitchFamily="18" charset="-127"/>
                <a:ea typeface="Expo M" panose="02030504000101010101" pitchFamily="18" charset="-127"/>
              </a:rPr>
              <a:t>ambitious, 	cruel (mean), 	hardworking,	 trustworthy,	 funny, 	outgoing </a:t>
            </a:r>
            <a:endParaRPr lang="ko-KR" altLang="en-US" dirty="0">
              <a:latin typeface="Expo M" panose="02030504000101010101" pitchFamily="18" charset="-127"/>
              <a:ea typeface="Expo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61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Sweet Potatoes </a:t>
            </a:r>
            <a:endParaRPr lang="ko-KR" altLang="en-US" b="1" dirty="0"/>
          </a:p>
        </p:txBody>
      </p:sp>
      <p:pic>
        <p:nvPicPr>
          <p:cNvPr id="19458" name="Picture 2" descr="http://www.fitdogsportsclub.com/wp-content/uploads/2012/10/sweet_potato_casser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68960"/>
            <a:ext cx="4695825" cy="3190876"/>
          </a:xfrm>
          <a:prstGeom prst="rect">
            <a:avLst/>
          </a:prstGeom>
          <a:noFill/>
        </p:spPr>
      </p:pic>
      <p:pic>
        <p:nvPicPr>
          <p:cNvPr id="19460" name="Picture 4" descr="http://img1.sunset.timeinc.net/sites/default/files/image/2009/11/chili-glazed-sweet-potatoes-1109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3233936" cy="3233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4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Cranberry Sauce 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2530" name="Picture 2" descr="http://www.gimmesomeoven.com/wp-content/uploads/2012/11/bourbon-orange-cranberry-sau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4104456" cy="2735236"/>
          </a:xfrm>
          <a:prstGeom prst="rect">
            <a:avLst/>
          </a:prstGeom>
          <a:noFill/>
        </p:spPr>
      </p:pic>
      <p:pic>
        <p:nvPicPr>
          <p:cNvPr id="22532" name="Picture 4" descr="http://d1ujpofy5vmb70.cloudfront.net/wp-content/uploads/featured_image/CranberrySauce_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2818284" cy="2818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7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Bread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16389" name="Picture 5" descr="ss_BKS0185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447800"/>
            <a:ext cx="4506913" cy="4506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6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Mashed Potatoes</a:t>
            </a:r>
          </a:p>
        </p:txBody>
      </p:sp>
      <p:pic>
        <p:nvPicPr>
          <p:cNvPr id="18437" name="Picture 5" descr="ss_SIP91394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752600"/>
            <a:ext cx="4214813" cy="3792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4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Green Beans</a:t>
            </a:r>
          </a:p>
        </p:txBody>
      </p:sp>
      <p:pic>
        <p:nvPicPr>
          <p:cNvPr id="25606" name="Picture 6" descr="ss_SIP85879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371600"/>
            <a:ext cx="4232275" cy="4232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3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Carrots</a:t>
            </a:r>
          </a:p>
        </p:txBody>
      </p:sp>
      <p:pic>
        <p:nvPicPr>
          <p:cNvPr id="27654" name="Picture 6" descr="ss_SIP91394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371600"/>
            <a:ext cx="492760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4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Rice</a:t>
            </a:r>
          </a:p>
        </p:txBody>
      </p:sp>
      <p:pic>
        <p:nvPicPr>
          <p:cNvPr id="36869" name="Picture 5" descr="ss_BHG1270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295400"/>
            <a:ext cx="4232275" cy="4232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4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Pumpkin Pie</a:t>
            </a:r>
          </a:p>
        </p:txBody>
      </p:sp>
      <p:pic>
        <p:nvPicPr>
          <p:cNvPr id="43013" name="Picture 5" descr="ss_SIP9139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447800"/>
            <a:ext cx="48260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7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Sweet Potatoes </a:t>
            </a:r>
            <a:endParaRPr lang="ko-KR" altLang="en-US" b="1" dirty="0"/>
          </a:p>
        </p:txBody>
      </p:sp>
      <p:pic>
        <p:nvPicPr>
          <p:cNvPr id="19458" name="Picture 2" descr="http://www.fitdogsportsclub.com/wp-content/uploads/2012/10/sweet_potato_casser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68960"/>
            <a:ext cx="4695825" cy="3190876"/>
          </a:xfrm>
          <a:prstGeom prst="rect">
            <a:avLst/>
          </a:prstGeom>
          <a:noFill/>
        </p:spPr>
      </p:pic>
      <p:pic>
        <p:nvPicPr>
          <p:cNvPr id="19460" name="Picture 4" descr="http://img1.sunset.timeinc.net/sites/default/files/image/2009/11/chili-glazed-sweet-potatoes-1109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3233936" cy="3233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2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Gravy </a:t>
            </a:r>
            <a:endParaRPr lang="ko-KR" altLang="en-US" b="1" dirty="0"/>
          </a:p>
        </p:txBody>
      </p:sp>
      <p:pic>
        <p:nvPicPr>
          <p:cNvPr id="23554" name="Picture 2" descr="http://www.whatwouldcathyeat.com/wp-content/uploads/2010/11/IMG_8480p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3503899" cy="2335933"/>
          </a:xfrm>
          <a:prstGeom prst="rect">
            <a:avLst/>
          </a:prstGeom>
          <a:noFill/>
        </p:spPr>
      </p:pic>
      <p:pic>
        <p:nvPicPr>
          <p:cNvPr id="23556" name="Picture 4" descr="http://noblepig.com/images/old/P1230505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388643" cy="2198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5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3n8a8pro7vhmx.cloudfront.net/votemckelvie/pages/72/attachments/original/1413128775/Happy-Thanksgiving-Day-Pic-26.jpg?14131287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23755"/>
            <a:ext cx="7056784" cy="4410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83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Turkey</a:t>
            </a:r>
          </a:p>
        </p:txBody>
      </p:sp>
      <p:pic>
        <p:nvPicPr>
          <p:cNvPr id="14341" name="Picture 5" descr="ss_SIP91394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755775"/>
            <a:ext cx="4314825" cy="388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9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Stuffing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1506" name="Picture 2" descr="http://www.physicianspreference.com/assets/images/BlogImages/turkey%20with%20stuff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996444" cy="2664296"/>
          </a:xfrm>
          <a:prstGeom prst="rect">
            <a:avLst/>
          </a:prstGeom>
          <a:noFill/>
        </p:spPr>
      </p:pic>
      <p:pic>
        <p:nvPicPr>
          <p:cNvPr id="21510" name="Picture 6" descr="http://workwithadriana.com/wp-content/uploads/2014/10/cornbrea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2736304" cy="2057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2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Rice</a:t>
            </a:r>
          </a:p>
        </p:txBody>
      </p:sp>
      <p:pic>
        <p:nvPicPr>
          <p:cNvPr id="36869" name="Picture 5" descr="ss_BHG1270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295400"/>
            <a:ext cx="4232275" cy="4232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0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Bread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16389" name="Picture 5" descr="ss_BKS0185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447800"/>
            <a:ext cx="4506913" cy="4506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7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Cranberry Sauce 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2530" name="Picture 2" descr="http://www.gimmesomeoven.com/wp-content/uploads/2012/11/bourbon-orange-cranberry-sau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4104456" cy="2735236"/>
          </a:xfrm>
          <a:prstGeom prst="rect">
            <a:avLst/>
          </a:prstGeom>
          <a:noFill/>
        </p:spPr>
      </p:pic>
      <p:pic>
        <p:nvPicPr>
          <p:cNvPr id="22532" name="Picture 4" descr="http://d1ujpofy5vmb70.cloudfront.net/wp-content/uploads/featured_image/CranberrySauce_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2818284" cy="2818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5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Pumpkin Pie</a:t>
            </a:r>
          </a:p>
        </p:txBody>
      </p:sp>
      <p:pic>
        <p:nvPicPr>
          <p:cNvPr id="43013" name="Picture 5" descr="ss_SIP9139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447800"/>
            <a:ext cx="48260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9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Carrots</a:t>
            </a:r>
          </a:p>
        </p:txBody>
      </p:sp>
      <p:pic>
        <p:nvPicPr>
          <p:cNvPr id="27654" name="Picture 6" descr="ss_SIP91394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371600"/>
            <a:ext cx="4927600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9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Green Beans</a:t>
            </a:r>
          </a:p>
        </p:txBody>
      </p:sp>
      <p:pic>
        <p:nvPicPr>
          <p:cNvPr id="25606" name="Picture 6" descr="ss_SIP85879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371600"/>
            <a:ext cx="4232275" cy="4232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5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Mashed Potatoes</a:t>
            </a:r>
          </a:p>
        </p:txBody>
      </p:sp>
      <p:pic>
        <p:nvPicPr>
          <p:cNvPr id="18437" name="Picture 5" descr="ss_SIP91394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752600"/>
            <a:ext cx="4214813" cy="3792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6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What are you thankful for?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6553200" cy="4953000"/>
          </a:xfrm>
        </p:spPr>
        <p:txBody>
          <a:bodyPr/>
          <a:lstStyle/>
          <a:p>
            <a:r>
              <a:rPr lang="en-US" altLang="ko-KR" i="1" dirty="0">
                <a:ea typeface="굴림" charset="-127"/>
              </a:rPr>
              <a:t>Things I am thankful for:</a:t>
            </a:r>
          </a:p>
          <a:p>
            <a:pPr lvl="1"/>
            <a:r>
              <a:rPr lang="en-US" altLang="ko-KR" i="1" dirty="0">
                <a:ea typeface="굴림" charset="-127"/>
              </a:rPr>
              <a:t>1. Things I own	</a:t>
            </a:r>
          </a:p>
          <a:p>
            <a:pPr lvl="2"/>
            <a:r>
              <a:rPr lang="en-US" altLang="ko-KR" i="1" dirty="0">
                <a:ea typeface="굴림" charset="-127"/>
              </a:rPr>
              <a:t>(mp3, cell phone, computer, etc.)</a:t>
            </a:r>
          </a:p>
          <a:p>
            <a:pPr lvl="1"/>
            <a:r>
              <a:rPr lang="en-US" altLang="ko-KR" i="1" dirty="0">
                <a:ea typeface="굴림" charset="-127"/>
              </a:rPr>
              <a:t>2. Things that are only in Korea </a:t>
            </a:r>
          </a:p>
          <a:p>
            <a:pPr lvl="2"/>
            <a:r>
              <a:rPr lang="en-US" altLang="ko-KR" i="1" dirty="0">
                <a:ea typeface="굴림" charset="-127"/>
              </a:rPr>
              <a:t>(kimchi, </a:t>
            </a:r>
            <a:r>
              <a:rPr lang="en-US" altLang="ko-KR" i="1" dirty="0" err="1">
                <a:ea typeface="굴림" charset="-127"/>
              </a:rPr>
              <a:t>norebang</a:t>
            </a:r>
            <a:r>
              <a:rPr lang="en-US" altLang="ko-KR" i="1" dirty="0">
                <a:ea typeface="굴림" charset="-127"/>
              </a:rPr>
              <a:t>, </a:t>
            </a:r>
            <a:r>
              <a:rPr lang="en-US" altLang="ko-KR" i="1" dirty="0" err="1">
                <a:ea typeface="굴림" charset="-127"/>
              </a:rPr>
              <a:t>bulgogi</a:t>
            </a:r>
            <a:r>
              <a:rPr lang="en-US" altLang="ko-KR" i="1" dirty="0">
                <a:ea typeface="굴림" charset="-127"/>
              </a:rPr>
              <a:t>, TKD, etc.)</a:t>
            </a:r>
          </a:p>
          <a:p>
            <a:pPr lvl="1"/>
            <a:r>
              <a:rPr lang="en-US" altLang="ko-KR" i="1" dirty="0">
                <a:ea typeface="굴림" charset="-127"/>
              </a:rPr>
              <a:t>3. People </a:t>
            </a:r>
          </a:p>
          <a:p>
            <a:pPr lvl="2"/>
            <a:r>
              <a:rPr lang="en-US" altLang="ko-KR" i="1" dirty="0">
                <a:ea typeface="굴림" charset="-127"/>
              </a:rPr>
              <a:t>(Mom, teachers, friends, etc.)</a:t>
            </a:r>
          </a:p>
          <a:p>
            <a:pPr lvl="1"/>
            <a:r>
              <a:rPr lang="en-US" altLang="ko-KR" i="1" dirty="0">
                <a:ea typeface="굴림" charset="-127"/>
              </a:rPr>
              <a:t>4. Things I cannot touch </a:t>
            </a:r>
          </a:p>
          <a:p>
            <a:pPr lvl="2"/>
            <a:r>
              <a:rPr lang="en-US" altLang="ko-KR" i="1" dirty="0">
                <a:ea typeface="굴림" charset="-127"/>
              </a:rPr>
              <a:t>(love, friendship, air, etc.)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ko-KR" sz="4400" dirty="0">
                <a:solidFill>
                  <a:schemeClr val="accent6">
                    <a:lumMod val="75000"/>
                  </a:schemeClr>
                </a:solidFill>
                <a:ea typeface="굴림" charset="-127"/>
              </a:rPr>
              <a:t>Please write.</a:t>
            </a:r>
          </a:p>
        </p:txBody>
      </p:sp>
    </p:spTree>
    <p:extLst>
      <p:ext uri="{BB962C8B-B14F-4D97-AF65-F5344CB8AC3E}">
        <p14:creationId xmlns:p14="http://schemas.microsoft.com/office/powerpoint/2010/main" val="2761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Thanksgiving Foods:</a:t>
            </a:r>
          </a:p>
        </p:txBody>
      </p:sp>
      <p:pic>
        <p:nvPicPr>
          <p:cNvPr id="4101" name="Picture 5" descr="ss_SIP9139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7"/>
          <a:stretch>
            <a:fillRect/>
          </a:stretch>
        </p:blipFill>
        <p:spPr bwMode="auto">
          <a:xfrm>
            <a:off x="0" y="2986088"/>
            <a:ext cx="4572000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2971800"/>
            <a:ext cx="1514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200" b="1" dirty="0">
                <a:ea typeface="굴림" charset="-127"/>
              </a:rPr>
              <a:t>Turkey</a:t>
            </a:r>
          </a:p>
        </p:txBody>
      </p:sp>
      <p:pic>
        <p:nvPicPr>
          <p:cNvPr id="4103" name="Picture 7" descr="ss_SIP913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4788"/>
            <a:ext cx="45720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24513" y="5105400"/>
            <a:ext cx="3519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200" b="1" dirty="0">
                <a:ea typeface="굴림" charset="-127"/>
              </a:rPr>
              <a:t>Mashed Potatoes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0"/>
            <a:ext cx="3182938" cy="579438"/>
          </a:xfrm>
          <a:prstGeom prst="rect">
            <a:avLst/>
          </a:prstGeom>
          <a:solidFill>
            <a:schemeClr val="bg1">
              <a:alpha val="50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200" b="1" dirty="0">
                <a:ea typeface="굴림" charset="-127"/>
              </a:rPr>
              <a:t>Sweet Potatoes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867400" y="0"/>
            <a:ext cx="1716088" cy="579438"/>
          </a:xfrm>
          <a:prstGeom prst="rect">
            <a:avLst/>
          </a:prstGeom>
          <a:solidFill>
            <a:schemeClr val="bg1">
              <a:alpha val="49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200" b="1" dirty="0">
                <a:ea typeface="굴림" charset="-127"/>
              </a:rPr>
              <a:t>Stuffing</a:t>
            </a:r>
          </a:p>
        </p:txBody>
      </p:sp>
    </p:spTree>
    <p:extLst>
      <p:ext uri="{BB962C8B-B14F-4D97-AF65-F5344CB8AC3E}">
        <p14:creationId xmlns:p14="http://schemas.microsoft.com/office/powerpoint/2010/main" val="34185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4" grpId="0"/>
      <p:bldP spid="4106" grpId="0" animBg="1"/>
      <p:bldP spid="410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altLang="ko-KR" dirty="0">
                <a:ea typeface="굴림" charset="-127"/>
              </a:rPr>
              <a:t>Circle the top 4.</a:t>
            </a:r>
          </a:p>
          <a:p>
            <a:endParaRPr lang="en-US" altLang="ko-KR" dirty="0">
              <a:ea typeface="굴림" charset="-127"/>
            </a:endParaRPr>
          </a:p>
          <a:p>
            <a:r>
              <a:rPr lang="en-US" altLang="ko-KR" dirty="0">
                <a:ea typeface="굴림" charset="-127"/>
              </a:rPr>
              <a:t>For these 4, write:</a:t>
            </a:r>
          </a:p>
          <a:p>
            <a:pPr lvl="1"/>
            <a:r>
              <a:rPr lang="en-US" altLang="ko-KR" dirty="0">
                <a:ea typeface="굴림" charset="-127"/>
              </a:rPr>
              <a:t>I am thankful for ______ because _______ .</a:t>
            </a:r>
          </a:p>
          <a:p>
            <a:pPr lvl="1"/>
            <a:endParaRPr lang="en-US" altLang="ko-KR" dirty="0">
              <a:ea typeface="굴림" charset="-127"/>
            </a:endParaRPr>
          </a:p>
          <a:p>
            <a:pPr marL="457200" lvl="1" indent="0">
              <a:buNone/>
            </a:pPr>
            <a:endParaRPr lang="en-US" altLang="ko-KR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923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Stuffing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Bread, vegetables, and meat </a:t>
            </a:r>
          </a:p>
          <a:p>
            <a:r>
              <a:rPr lang="en-US" altLang="ko-KR" dirty="0" smtClean="0"/>
              <a:t>Baked</a:t>
            </a:r>
          </a:p>
          <a:p>
            <a:r>
              <a:rPr lang="en-US" altLang="ko-KR" dirty="0" smtClean="0"/>
              <a:t>Goes inside the turkey 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21506" name="Picture 2" descr="http://www.physicianspreference.com/assets/images/BlogImages/turkey%20with%20stuff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996444" cy="2664296"/>
          </a:xfrm>
          <a:prstGeom prst="rect">
            <a:avLst/>
          </a:prstGeom>
          <a:noFill/>
        </p:spPr>
      </p:pic>
      <p:pic>
        <p:nvPicPr>
          <p:cNvPr id="21510" name="Picture 6" descr="http://workwithadriana.com/wp-content/uploads/2014/10/cornbrea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2736304" cy="2057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8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Mashed Potatoes 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Potatoes with butter, salt, pepper, and milk</a:t>
            </a:r>
            <a:endParaRPr lang="ko-KR" altLang="en-US" dirty="0"/>
          </a:p>
        </p:txBody>
      </p:sp>
      <p:pic>
        <p:nvPicPr>
          <p:cNvPr id="20482" name="Picture 2" descr="http://img1.southernliving.timeinc.net/sites/default/files/image/2009/12/perfect-mashed-potatoes/perfect-mashed-potatoes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3737992" cy="3737992"/>
          </a:xfrm>
          <a:prstGeom prst="rect">
            <a:avLst/>
          </a:prstGeom>
          <a:noFill/>
        </p:spPr>
      </p:pic>
      <p:pic>
        <p:nvPicPr>
          <p:cNvPr id="20484" name="Picture 4" descr="http://cook.sndimg.com/content/dam/images/cook/fullset/2012/9/6/0/002_Chive-and-Garlic-Mashed-Potatoes_s4x3.jpg/jcr:content/renditions/cq5dam.web.616.46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3707160" cy="2780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03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Gravy 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Sauce for potatoes and turkey </a:t>
            </a:r>
            <a:endParaRPr lang="ko-KR" altLang="en-US" dirty="0"/>
          </a:p>
        </p:txBody>
      </p:sp>
      <p:pic>
        <p:nvPicPr>
          <p:cNvPr id="23554" name="Picture 2" descr="http://www.whatwouldcathyeat.com/wp-content/uploads/2010/11/IMG_8480p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3503899" cy="2335933"/>
          </a:xfrm>
          <a:prstGeom prst="rect">
            <a:avLst/>
          </a:prstGeom>
          <a:noFill/>
        </p:spPr>
      </p:pic>
      <p:pic>
        <p:nvPicPr>
          <p:cNvPr id="23556" name="Picture 4" descr="http://noblepig.com/images/old/P1230505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388643" cy="2198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4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Sweet Potatoes 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Orange color</a:t>
            </a:r>
          </a:p>
          <a:p>
            <a:r>
              <a:rPr lang="en-US" altLang="ko-KR" dirty="0" smtClean="0"/>
              <a:t>Tastes sweet </a:t>
            </a:r>
          </a:p>
          <a:p>
            <a:endParaRPr lang="ko-KR" altLang="en-US" dirty="0"/>
          </a:p>
        </p:txBody>
      </p:sp>
      <p:pic>
        <p:nvPicPr>
          <p:cNvPr id="19458" name="Picture 2" descr="http://www.fitdogsportsclub.com/wp-content/uploads/2012/10/sweet_potato_casser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68960"/>
            <a:ext cx="4695825" cy="3190876"/>
          </a:xfrm>
          <a:prstGeom prst="rect">
            <a:avLst/>
          </a:prstGeom>
          <a:noFill/>
        </p:spPr>
      </p:pic>
      <p:pic>
        <p:nvPicPr>
          <p:cNvPr id="19460" name="Picture 4" descr="http://img1.sunset.timeinc.net/sites/default/files/image/2009/11/chili-glazed-sweet-potatoes-1109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3233936" cy="3233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5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Cranberry Sauce 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Red color (cranberries) </a:t>
            </a:r>
          </a:p>
          <a:p>
            <a:r>
              <a:rPr lang="en-US" altLang="ko-KR" dirty="0" smtClean="0"/>
              <a:t>Sauce for turkey</a:t>
            </a:r>
            <a:endParaRPr lang="ko-KR" altLang="en-US" dirty="0"/>
          </a:p>
        </p:txBody>
      </p:sp>
      <p:pic>
        <p:nvPicPr>
          <p:cNvPr id="22530" name="Picture 2" descr="http://www.gimmesomeoven.com/wp-content/uploads/2012/11/bourbon-orange-cranberry-sau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4104456" cy="2735236"/>
          </a:xfrm>
          <a:prstGeom prst="rect">
            <a:avLst/>
          </a:prstGeom>
          <a:noFill/>
        </p:spPr>
      </p:pic>
      <p:pic>
        <p:nvPicPr>
          <p:cNvPr id="22532" name="Picture 4" descr="http://d1ujpofy5vmb70.cloudfront.net/wp-content/uploads/featured_image/CranberrySauce_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2818284" cy="2818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7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191</Words>
  <Application>Microsoft Office PowerPoint</Application>
  <PresentationFormat>화면 슬라이드 쇼(4:3)</PresentationFormat>
  <Paragraphs>95</Paragraphs>
  <Slides>40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Office 테마</vt:lpstr>
      <vt:lpstr>Review</vt:lpstr>
      <vt:lpstr>PowerPoint 프레젠테이션</vt:lpstr>
      <vt:lpstr>PowerPoint 프레젠테이션</vt:lpstr>
      <vt:lpstr>Thanksgiving Foods:</vt:lpstr>
      <vt:lpstr>Stuffing </vt:lpstr>
      <vt:lpstr>Mashed Potatoes </vt:lpstr>
      <vt:lpstr>Gravy </vt:lpstr>
      <vt:lpstr>Sweet Potatoes </vt:lpstr>
      <vt:lpstr>Cranberry Sauce </vt:lpstr>
      <vt:lpstr>…more food…</vt:lpstr>
      <vt:lpstr>Green Beans</vt:lpstr>
      <vt:lpstr>Carrots</vt:lpstr>
      <vt:lpstr>Rice</vt:lpstr>
      <vt:lpstr>Pumpkin Pie </vt:lpstr>
      <vt:lpstr>REVIEW!</vt:lpstr>
      <vt:lpstr>SPEED QUIZ!  </vt:lpstr>
      <vt:lpstr>Turkey</vt:lpstr>
      <vt:lpstr>Stuffing </vt:lpstr>
      <vt:lpstr>Gravy </vt:lpstr>
      <vt:lpstr>Sweet Potatoes </vt:lpstr>
      <vt:lpstr>Cranberry Sauce </vt:lpstr>
      <vt:lpstr>Bread</vt:lpstr>
      <vt:lpstr>Mashed Potatoes</vt:lpstr>
      <vt:lpstr>Green Beans</vt:lpstr>
      <vt:lpstr>Carrots</vt:lpstr>
      <vt:lpstr>Rice</vt:lpstr>
      <vt:lpstr>Pumpkin Pie</vt:lpstr>
      <vt:lpstr>Sweet Potatoes </vt:lpstr>
      <vt:lpstr>Gravy </vt:lpstr>
      <vt:lpstr>Turkey</vt:lpstr>
      <vt:lpstr>Stuffing </vt:lpstr>
      <vt:lpstr>Rice</vt:lpstr>
      <vt:lpstr>Bread</vt:lpstr>
      <vt:lpstr>Cranberry Sauce </vt:lpstr>
      <vt:lpstr>Pumpkin Pie</vt:lpstr>
      <vt:lpstr>Carrots</vt:lpstr>
      <vt:lpstr>Green Beans</vt:lpstr>
      <vt:lpstr>Mashed Potatoes</vt:lpstr>
      <vt:lpstr>What are you thankful for?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TG</dc:creator>
  <cp:lastModifiedBy>TG</cp:lastModifiedBy>
  <cp:revision>21</cp:revision>
  <dcterms:created xsi:type="dcterms:W3CDTF">2014-11-18T00:10:42Z</dcterms:created>
  <dcterms:modified xsi:type="dcterms:W3CDTF">2014-11-21T01:02:33Z</dcterms:modified>
</cp:coreProperties>
</file>